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78" r:id="rId4"/>
    <p:sldId id="277" r:id="rId5"/>
    <p:sldId id="269" r:id="rId6"/>
    <p:sldId id="270" r:id="rId7"/>
    <p:sldId id="275" r:id="rId8"/>
    <p:sldId id="285" r:id="rId9"/>
    <p:sldId id="273" r:id="rId10"/>
    <p:sldId id="279" r:id="rId11"/>
    <p:sldId id="283" r:id="rId12"/>
    <p:sldId id="284" r:id="rId13"/>
    <p:sldId id="286" r:id="rId14"/>
    <p:sldId id="280" r:id="rId15"/>
    <p:sldId id="281" r:id="rId16"/>
    <p:sldId id="287" r:id="rId17"/>
    <p:sldId id="267" r:id="rId18"/>
    <p:sldId id="268" r:id="rId19"/>
    <p:sldId id="288" r:id="rId20"/>
    <p:sldId id="289" r:id="rId21"/>
    <p:sldId id="271" r:id="rId22"/>
    <p:sldId id="272"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33CC33"/>
    <a:srgbClr val="CC0099"/>
    <a:srgbClr val="FF66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2" autoAdjust="0"/>
    <p:restoredTop sz="94660"/>
  </p:normalViewPr>
  <p:slideViewPr>
    <p:cSldViewPr>
      <p:cViewPr varScale="1">
        <p:scale>
          <a:sx n="78" d="100"/>
          <a:sy n="78" d="100"/>
        </p:scale>
        <p:origin x="177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EBA74-1994-45A3-9D00-1F63C4E9946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72A4DFBB-6133-44DD-9573-76182E0AE760}">
      <dgm:prSet phldrT="[Text]"/>
      <dgm:spPr/>
      <dgm:t>
        <a:bodyPr/>
        <a:lstStyle/>
        <a:p>
          <a:r>
            <a:rPr lang="en-US" b="0" i="0"/>
            <a:t>End-of-Life Products</a:t>
          </a:r>
          <a:endParaRPr lang="en-US"/>
        </a:p>
      </dgm:t>
    </dgm:pt>
    <dgm:pt modelId="{A233B1D7-DFE8-4CE0-9F92-0057F73E6C87}" type="parTrans" cxnId="{ADE7BE35-A45C-41D0-A620-4B493D1DC546}">
      <dgm:prSet/>
      <dgm:spPr/>
      <dgm:t>
        <a:bodyPr/>
        <a:lstStyle/>
        <a:p>
          <a:endParaRPr lang="en-US"/>
        </a:p>
      </dgm:t>
    </dgm:pt>
    <dgm:pt modelId="{7A7D7E16-5FCA-492E-AFCE-125F400931A8}" type="sibTrans" cxnId="{ADE7BE35-A45C-41D0-A620-4B493D1DC546}">
      <dgm:prSet/>
      <dgm:spPr/>
      <dgm:t>
        <a:bodyPr/>
        <a:lstStyle/>
        <a:p>
          <a:endParaRPr lang="en-US"/>
        </a:p>
      </dgm:t>
    </dgm:pt>
    <dgm:pt modelId="{D7541DD1-7C19-4456-841B-E1188AEC36D1}">
      <dgm:prSet phldrT="[Text]"/>
      <dgm:spPr/>
      <dgm:t>
        <a:bodyPr/>
        <a:lstStyle/>
        <a:p>
          <a:r>
            <a:rPr lang="en-US" b="0" i="0" dirty="0"/>
            <a:t>Governmental Priority Change</a:t>
          </a:r>
          <a:endParaRPr lang="en-US" dirty="0"/>
        </a:p>
      </dgm:t>
    </dgm:pt>
    <dgm:pt modelId="{BEB0EBAC-49F1-4C14-BAC3-ABF3EB84090E}" type="parTrans" cxnId="{718E9EAD-2143-46F8-AA81-F1C259850B87}">
      <dgm:prSet/>
      <dgm:spPr/>
      <dgm:t>
        <a:bodyPr/>
        <a:lstStyle/>
        <a:p>
          <a:endParaRPr lang="en-US"/>
        </a:p>
      </dgm:t>
    </dgm:pt>
    <dgm:pt modelId="{848C6BE1-C7EC-4CC1-9CB5-BAC0440B5C26}" type="sibTrans" cxnId="{718E9EAD-2143-46F8-AA81-F1C259850B87}">
      <dgm:prSet/>
      <dgm:spPr/>
      <dgm:t>
        <a:bodyPr/>
        <a:lstStyle/>
        <a:p>
          <a:endParaRPr lang="en-US"/>
        </a:p>
      </dgm:t>
    </dgm:pt>
    <dgm:pt modelId="{7FBD960C-8D42-4DC0-BB1B-F4487C687160}">
      <dgm:prSet phldrT="[Text]"/>
      <dgm:spPr/>
      <dgm:t>
        <a:bodyPr/>
        <a:lstStyle/>
        <a:p>
          <a:r>
            <a:rPr lang="en-US" b="0" i="0"/>
            <a:t>Mergers and Acquisitions</a:t>
          </a:r>
          <a:endParaRPr lang="en-US" dirty="0"/>
        </a:p>
      </dgm:t>
    </dgm:pt>
    <dgm:pt modelId="{8267EB2A-A6FD-4A38-B046-B3B0B91BBA01}" type="parTrans" cxnId="{0F696297-A783-435F-AE54-1A96A284ACF2}">
      <dgm:prSet/>
      <dgm:spPr/>
      <dgm:t>
        <a:bodyPr/>
        <a:lstStyle/>
        <a:p>
          <a:endParaRPr lang="en-US"/>
        </a:p>
      </dgm:t>
    </dgm:pt>
    <dgm:pt modelId="{3DE4CC48-F48E-4D38-AFA2-3153F1E1983A}" type="sibTrans" cxnId="{0F696297-A783-435F-AE54-1A96A284ACF2}">
      <dgm:prSet/>
      <dgm:spPr/>
      <dgm:t>
        <a:bodyPr/>
        <a:lstStyle/>
        <a:p>
          <a:endParaRPr lang="en-US"/>
        </a:p>
      </dgm:t>
    </dgm:pt>
    <dgm:pt modelId="{A47529D8-D65E-4FDF-BC14-B91B50E74031}">
      <dgm:prSet phldrT="[Text]"/>
      <dgm:spPr/>
      <dgm:t>
        <a:bodyPr/>
        <a:lstStyle/>
        <a:p>
          <a:r>
            <a:rPr lang="en-US" b="0" i="0"/>
            <a:t>Business Strategy Change</a:t>
          </a:r>
          <a:endParaRPr lang="en-US" dirty="0"/>
        </a:p>
      </dgm:t>
    </dgm:pt>
    <dgm:pt modelId="{184CB87D-D85A-4E2B-9620-6FD9D406F069}" type="parTrans" cxnId="{F3F1D322-A7EF-4F1A-A456-62BA3266DCCD}">
      <dgm:prSet/>
      <dgm:spPr/>
    </dgm:pt>
    <dgm:pt modelId="{B7409673-257F-4C67-B76A-2D90959F85F4}" type="sibTrans" cxnId="{F3F1D322-A7EF-4F1A-A456-62BA3266DCCD}">
      <dgm:prSet/>
      <dgm:spPr/>
      <dgm:t>
        <a:bodyPr/>
        <a:lstStyle/>
        <a:p>
          <a:endParaRPr lang="en-US"/>
        </a:p>
      </dgm:t>
    </dgm:pt>
    <dgm:pt modelId="{7B2E01C6-2611-4CD1-B977-080718350417}">
      <dgm:prSet phldrT="[Text]"/>
      <dgm:spPr/>
      <dgm:t>
        <a:bodyPr/>
        <a:lstStyle/>
        <a:p>
          <a:r>
            <a:rPr lang="en-US" b="0" i="0"/>
            <a:t>Business Structure Change</a:t>
          </a:r>
          <a:endParaRPr lang="en-US" dirty="0"/>
        </a:p>
      </dgm:t>
    </dgm:pt>
    <dgm:pt modelId="{91D349ED-278C-46D0-B125-F3267AA7A9E1}" type="parTrans" cxnId="{9B71BCFA-B742-4E8B-85CA-452F7561D2B1}">
      <dgm:prSet/>
      <dgm:spPr/>
    </dgm:pt>
    <dgm:pt modelId="{19CF39DF-73B5-4245-AF12-28E1C283835B}" type="sibTrans" cxnId="{9B71BCFA-B742-4E8B-85CA-452F7561D2B1}">
      <dgm:prSet/>
      <dgm:spPr/>
    </dgm:pt>
    <dgm:pt modelId="{879D5D49-6C0D-491A-9C53-27B724C9D53F}" type="pres">
      <dgm:prSet presAssocID="{B7AEBA74-1994-45A3-9D00-1F63C4E99468}" presName="outerComposite" presStyleCnt="0">
        <dgm:presLayoutVars>
          <dgm:chMax val="5"/>
          <dgm:dir/>
          <dgm:resizeHandles val="exact"/>
        </dgm:presLayoutVars>
      </dgm:prSet>
      <dgm:spPr/>
    </dgm:pt>
    <dgm:pt modelId="{2C24F017-9839-4259-A8C8-0242C37037B8}" type="pres">
      <dgm:prSet presAssocID="{B7AEBA74-1994-45A3-9D00-1F63C4E99468}" presName="dummyMaxCanvas" presStyleCnt="0">
        <dgm:presLayoutVars/>
      </dgm:prSet>
      <dgm:spPr/>
    </dgm:pt>
    <dgm:pt modelId="{7A2CD818-3799-4E80-995F-E5947CC1EF70}" type="pres">
      <dgm:prSet presAssocID="{B7AEBA74-1994-45A3-9D00-1F63C4E99468}" presName="FiveNodes_1" presStyleLbl="node1" presStyleIdx="0" presStyleCnt="5">
        <dgm:presLayoutVars>
          <dgm:bulletEnabled val="1"/>
        </dgm:presLayoutVars>
      </dgm:prSet>
      <dgm:spPr/>
    </dgm:pt>
    <dgm:pt modelId="{A534D7C8-401D-4D5F-B02C-2E31AD1F6417}" type="pres">
      <dgm:prSet presAssocID="{B7AEBA74-1994-45A3-9D00-1F63C4E99468}" presName="FiveNodes_2" presStyleLbl="node1" presStyleIdx="1" presStyleCnt="5">
        <dgm:presLayoutVars>
          <dgm:bulletEnabled val="1"/>
        </dgm:presLayoutVars>
      </dgm:prSet>
      <dgm:spPr/>
    </dgm:pt>
    <dgm:pt modelId="{1CDD3800-785A-4D64-9D2A-33B2566220B3}" type="pres">
      <dgm:prSet presAssocID="{B7AEBA74-1994-45A3-9D00-1F63C4E99468}" presName="FiveNodes_3" presStyleLbl="node1" presStyleIdx="2" presStyleCnt="5">
        <dgm:presLayoutVars>
          <dgm:bulletEnabled val="1"/>
        </dgm:presLayoutVars>
      </dgm:prSet>
      <dgm:spPr/>
    </dgm:pt>
    <dgm:pt modelId="{D4B117E9-50C5-477F-ACCD-B59F90835681}" type="pres">
      <dgm:prSet presAssocID="{B7AEBA74-1994-45A3-9D00-1F63C4E99468}" presName="FiveNodes_4" presStyleLbl="node1" presStyleIdx="3" presStyleCnt="5">
        <dgm:presLayoutVars>
          <dgm:bulletEnabled val="1"/>
        </dgm:presLayoutVars>
      </dgm:prSet>
      <dgm:spPr/>
    </dgm:pt>
    <dgm:pt modelId="{64BEAAB5-7D5C-4F56-8522-26E4F0BBF4B6}" type="pres">
      <dgm:prSet presAssocID="{B7AEBA74-1994-45A3-9D00-1F63C4E99468}" presName="FiveNodes_5" presStyleLbl="node1" presStyleIdx="4" presStyleCnt="5">
        <dgm:presLayoutVars>
          <dgm:bulletEnabled val="1"/>
        </dgm:presLayoutVars>
      </dgm:prSet>
      <dgm:spPr/>
    </dgm:pt>
    <dgm:pt modelId="{4ED7EFAB-D6D8-497B-9FA4-D9E6952B2CA8}" type="pres">
      <dgm:prSet presAssocID="{B7AEBA74-1994-45A3-9D00-1F63C4E99468}" presName="FiveConn_1-2" presStyleLbl="fgAccFollowNode1" presStyleIdx="0" presStyleCnt="4">
        <dgm:presLayoutVars>
          <dgm:bulletEnabled val="1"/>
        </dgm:presLayoutVars>
      </dgm:prSet>
      <dgm:spPr/>
    </dgm:pt>
    <dgm:pt modelId="{4C92F991-D2A6-42F3-9994-623D44A63C56}" type="pres">
      <dgm:prSet presAssocID="{B7AEBA74-1994-45A3-9D00-1F63C4E99468}" presName="FiveConn_2-3" presStyleLbl="fgAccFollowNode1" presStyleIdx="1" presStyleCnt="4">
        <dgm:presLayoutVars>
          <dgm:bulletEnabled val="1"/>
        </dgm:presLayoutVars>
      </dgm:prSet>
      <dgm:spPr/>
    </dgm:pt>
    <dgm:pt modelId="{974FD2BD-CA58-493D-A4CF-B1022008329D}" type="pres">
      <dgm:prSet presAssocID="{B7AEBA74-1994-45A3-9D00-1F63C4E99468}" presName="FiveConn_3-4" presStyleLbl="fgAccFollowNode1" presStyleIdx="2" presStyleCnt="4">
        <dgm:presLayoutVars>
          <dgm:bulletEnabled val="1"/>
        </dgm:presLayoutVars>
      </dgm:prSet>
      <dgm:spPr/>
    </dgm:pt>
    <dgm:pt modelId="{D898C4E3-F5B6-4534-8EC8-81E4AA1115E7}" type="pres">
      <dgm:prSet presAssocID="{B7AEBA74-1994-45A3-9D00-1F63C4E99468}" presName="FiveConn_4-5" presStyleLbl="fgAccFollowNode1" presStyleIdx="3" presStyleCnt="4">
        <dgm:presLayoutVars>
          <dgm:bulletEnabled val="1"/>
        </dgm:presLayoutVars>
      </dgm:prSet>
      <dgm:spPr/>
    </dgm:pt>
    <dgm:pt modelId="{7EC1F883-5123-40BA-8534-4F6CFCC4D081}" type="pres">
      <dgm:prSet presAssocID="{B7AEBA74-1994-45A3-9D00-1F63C4E99468}" presName="FiveNodes_1_text" presStyleLbl="node1" presStyleIdx="4" presStyleCnt="5">
        <dgm:presLayoutVars>
          <dgm:bulletEnabled val="1"/>
        </dgm:presLayoutVars>
      </dgm:prSet>
      <dgm:spPr/>
    </dgm:pt>
    <dgm:pt modelId="{85A04B1F-504A-4FE5-BD77-AA931743137A}" type="pres">
      <dgm:prSet presAssocID="{B7AEBA74-1994-45A3-9D00-1F63C4E99468}" presName="FiveNodes_2_text" presStyleLbl="node1" presStyleIdx="4" presStyleCnt="5">
        <dgm:presLayoutVars>
          <dgm:bulletEnabled val="1"/>
        </dgm:presLayoutVars>
      </dgm:prSet>
      <dgm:spPr/>
    </dgm:pt>
    <dgm:pt modelId="{4AE89967-867D-46F0-BA27-C7CC7303DF2E}" type="pres">
      <dgm:prSet presAssocID="{B7AEBA74-1994-45A3-9D00-1F63C4E99468}" presName="FiveNodes_3_text" presStyleLbl="node1" presStyleIdx="4" presStyleCnt="5">
        <dgm:presLayoutVars>
          <dgm:bulletEnabled val="1"/>
        </dgm:presLayoutVars>
      </dgm:prSet>
      <dgm:spPr/>
    </dgm:pt>
    <dgm:pt modelId="{3408679F-7240-412F-9D22-494A09A7A425}" type="pres">
      <dgm:prSet presAssocID="{B7AEBA74-1994-45A3-9D00-1F63C4E99468}" presName="FiveNodes_4_text" presStyleLbl="node1" presStyleIdx="4" presStyleCnt="5">
        <dgm:presLayoutVars>
          <dgm:bulletEnabled val="1"/>
        </dgm:presLayoutVars>
      </dgm:prSet>
      <dgm:spPr/>
    </dgm:pt>
    <dgm:pt modelId="{4377CFAB-8337-48AE-96A0-3E9ED1175D5B}" type="pres">
      <dgm:prSet presAssocID="{B7AEBA74-1994-45A3-9D00-1F63C4E99468}" presName="FiveNodes_5_text" presStyleLbl="node1" presStyleIdx="4" presStyleCnt="5">
        <dgm:presLayoutVars>
          <dgm:bulletEnabled val="1"/>
        </dgm:presLayoutVars>
      </dgm:prSet>
      <dgm:spPr/>
    </dgm:pt>
  </dgm:ptLst>
  <dgm:cxnLst>
    <dgm:cxn modelId="{BD2A9207-B6E8-4359-9BAA-21BF63CAB77B}" type="presOf" srcId="{B7AEBA74-1994-45A3-9D00-1F63C4E99468}" destId="{879D5D49-6C0D-491A-9C53-27B724C9D53F}" srcOrd="0" destOrd="0" presId="urn:microsoft.com/office/officeart/2005/8/layout/vProcess5"/>
    <dgm:cxn modelId="{FB3F5913-D7AA-4591-AF2D-CFE43653BC9C}" type="presOf" srcId="{B7409673-257F-4C67-B76A-2D90959F85F4}" destId="{D898C4E3-F5B6-4534-8EC8-81E4AA1115E7}" srcOrd="0" destOrd="0" presId="urn:microsoft.com/office/officeart/2005/8/layout/vProcess5"/>
    <dgm:cxn modelId="{CD7E7A17-7599-43E3-9A44-6C1277F6DE5F}" type="presOf" srcId="{7FBD960C-8D42-4DC0-BB1B-F4487C687160}" destId="{4AE89967-867D-46F0-BA27-C7CC7303DF2E}" srcOrd="1" destOrd="0" presId="urn:microsoft.com/office/officeart/2005/8/layout/vProcess5"/>
    <dgm:cxn modelId="{F3F1D322-A7EF-4F1A-A456-62BA3266DCCD}" srcId="{B7AEBA74-1994-45A3-9D00-1F63C4E99468}" destId="{A47529D8-D65E-4FDF-BC14-B91B50E74031}" srcOrd="3" destOrd="0" parTransId="{184CB87D-D85A-4E2B-9620-6FD9D406F069}" sibTransId="{B7409673-257F-4C67-B76A-2D90959F85F4}"/>
    <dgm:cxn modelId="{B5BD6B29-3E2C-4ADF-AF33-3B8A85D83B76}" type="presOf" srcId="{D7541DD1-7C19-4456-841B-E1188AEC36D1}" destId="{85A04B1F-504A-4FE5-BD77-AA931743137A}" srcOrd="1" destOrd="0" presId="urn:microsoft.com/office/officeart/2005/8/layout/vProcess5"/>
    <dgm:cxn modelId="{35E67929-915E-4D95-B5C5-43C26A4C3007}" type="presOf" srcId="{3DE4CC48-F48E-4D38-AFA2-3153F1E1983A}" destId="{974FD2BD-CA58-493D-A4CF-B1022008329D}" srcOrd="0" destOrd="0" presId="urn:microsoft.com/office/officeart/2005/8/layout/vProcess5"/>
    <dgm:cxn modelId="{ADE7BE35-A45C-41D0-A620-4B493D1DC546}" srcId="{B7AEBA74-1994-45A3-9D00-1F63C4E99468}" destId="{72A4DFBB-6133-44DD-9573-76182E0AE760}" srcOrd="0" destOrd="0" parTransId="{A233B1D7-DFE8-4CE0-9F92-0057F73E6C87}" sibTransId="{7A7D7E16-5FCA-492E-AFCE-125F400931A8}"/>
    <dgm:cxn modelId="{974D8942-AE57-4B46-91FB-CFB29A1068D3}" type="presOf" srcId="{7A7D7E16-5FCA-492E-AFCE-125F400931A8}" destId="{4ED7EFAB-D6D8-497B-9FA4-D9E6952B2CA8}" srcOrd="0" destOrd="0" presId="urn:microsoft.com/office/officeart/2005/8/layout/vProcess5"/>
    <dgm:cxn modelId="{A54A0A4B-DA16-4889-8DE4-5049FF73E5FB}" type="presOf" srcId="{72A4DFBB-6133-44DD-9573-76182E0AE760}" destId="{7EC1F883-5123-40BA-8534-4F6CFCC4D081}" srcOrd="1" destOrd="0" presId="urn:microsoft.com/office/officeart/2005/8/layout/vProcess5"/>
    <dgm:cxn modelId="{A6AB6B4D-F015-445C-86B3-58829C665755}" type="presOf" srcId="{A47529D8-D65E-4FDF-BC14-B91B50E74031}" destId="{3408679F-7240-412F-9D22-494A09A7A425}" srcOrd="1" destOrd="0" presId="urn:microsoft.com/office/officeart/2005/8/layout/vProcess5"/>
    <dgm:cxn modelId="{063A2C84-A1E4-4B0C-B2C6-84FBBBE8C16A}" type="presOf" srcId="{7B2E01C6-2611-4CD1-B977-080718350417}" destId="{64BEAAB5-7D5C-4F56-8522-26E4F0BBF4B6}" srcOrd="0" destOrd="0" presId="urn:microsoft.com/office/officeart/2005/8/layout/vProcess5"/>
    <dgm:cxn modelId="{7586C788-301B-4E1D-855E-C252CFCC0CF9}" type="presOf" srcId="{7FBD960C-8D42-4DC0-BB1B-F4487C687160}" destId="{1CDD3800-785A-4D64-9D2A-33B2566220B3}" srcOrd="0" destOrd="0" presId="urn:microsoft.com/office/officeart/2005/8/layout/vProcess5"/>
    <dgm:cxn modelId="{E08D5295-9333-4EBA-8A01-D9A8D84E1D60}" type="presOf" srcId="{A47529D8-D65E-4FDF-BC14-B91B50E74031}" destId="{D4B117E9-50C5-477F-ACCD-B59F90835681}" srcOrd="0" destOrd="0" presId="urn:microsoft.com/office/officeart/2005/8/layout/vProcess5"/>
    <dgm:cxn modelId="{16685E96-8DA9-4C1E-92F6-753B847E9E95}" type="presOf" srcId="{7B2E01C6-2611-4CD1-B977-080718350417}" destId="{4377CFAB-8337-48AE-96A0-3E9ED1175D5B}" srcOrd="1" destOrd="0" presId="urn:microsoft.com/office/officeart/2005/8/layout/vProcess5"/>
    <dgm:cxn modelId="{0F696297-A783-435F-AE54-1A96A284ACF2}" srcId="{B7AEBA74-1994-45A3-9D00-1F63C4E99468}" destId="{7FBD960C-8D42-4DC0-BB1B-F4487C687160}" srcOrd="2" destOrd="0" parTransId="{8267EB2A-A6FD-4A38-B046-B3B0B91BBA01}" sibTransId="{3DE4CC48-F48E-4D38-AFA2-3153F1E1983A}"/>
    <dgm:cxn modelId="{718E9EAD-2143-46F8-AA81-F1C259850B87}" srcId="{B7AEBA74-1994-45A3-9D00-1F63C4E99468}" destId="{D7541DD1-7C19-4456-841B-E1188AEC36D1}" srcOrd="1" destOrd="0" parTransId="{BEB0EBAC-49F1-4C14-BAC3-ABF3EB84090E}" sibTransId="{848C6BE1-C7EC-4CC1-9CB5-BAC0440B5C26}"/>
    <dgm:cxn modelId="{ED6AE5CB-94F3-4D77-86E9-4590E853A709}" type="presOf" srcId="{D7541DD1-7C19-4456-841B-E1188AEC36D1}" destId="{A534D7C8-401D-4D5F-B02C-2E31AD1F6417}" srcOrd="0" destOrd="0" presId="urn:microsoft.com/office/officeart/2005/8/layout/vProcess5"/>
    <dgm:cxn modelId="{658508D1-3D32-46D1-9149-35C660A58334}" type="presOf" srcId="{848C6BE1-C7EC-4CC1-9CB5-BAC0440B5C26}" destId="{4C92F991-D2A6-42F3-9994-623D44A63C56}" srcOrd="0" destOrd="0" presId="urn:microsoft.com/office/officeart/2005/8/layout/vProcess5"/>
    <dgm:cxn modelId="{B101C7F5-7193-4EDF-AF69-EBFBB27372E8}" type="presOf" srcId="{72A4DFBB-6133-44DD-9573-76182E0AE760}" destId="{7A2CD818-3799-4E80-995F-E5947CC1EF70}" srcOrd="0" destOrd="0" presId="urn:microsoft.com/office/officeart/2005/8/layout/vProcess5"/>
    <dgm:cxn modelId="{9B71BCFA-B742-4E8B-85CA-452F7561D2B1}" srcId="{B7AEBA74-1994-45A3-9D00-1F63C4E99468}" destId="{7B2E01C6-2611-4CD1-B977-080718350417}" srcOrd="4" destOrd="0" parTransId="{91D349ED-278C-46D0-B125-F3267AA7A9E1}" sibTransId="{19CF39DF-73B5-4245-AF12-28E1C283835B}"/>
    <dgm:cxn modelId="{84FC07C2-879B-4C51-B640-B945FD89D047}" type="presParOf" srcId="{879D5D49-6C0D-491A-9C53-27B724C9D53F}" destId="{2C24F017-9839-4259-A8C8-0242C37037B8}" srcOrd="0" destOrd="0" presId="urn:microsoft.com/office/officeart/2005/8/layout/vProcess5"/>
    <dgm:cxn modelId="{48513110-D936-4E02-A177-1EB2FF799EC7}" type="presParOf" srcId="{879D5D49-6C0D-491A-9C53-27B724C9D53F}" destId="{7A2CD818-3799-4E80-995F-E5947CC1EF70}" srcOrd="1" destOrd="0" presId="urn:microsoft.com/office/officeart/2005/8/layout/vProcess5"/>
    <dgm:cxn modelId="{493A4560-EA22-4C6F-9548-04B927374AAF}" type="presParOf" srcId="{879D5D49-6C0D-491A-9C53-27B724C9D53F}" destId="{A534D7C8-401D-4D5F-B02C-2E31AD1F6417}" srcOrd="2" destOrd="0" presId="urn:microsoft.com/office/officeart/2005/8/layout/vProcess5"/>
    <dgm:cxn modelId="{555AFBB5-4092-4A14-9DE2-11FFA2D88AB2}" type="presParOf" srcId="{879D5D49-6C0D-491A-9C53-27B724C9D53F}" destId="{1CDD3800-785A-4D64-9D2A-33B2566220B3}" srcOrd="3" destOrd="0" presId="urn:microsoft.com/office/officeart/2005/8/layout/vProcess5"/>
    <dgm:cxn modelId="{768E1F36-803D-45E3-9882-61662974F93A}" type="presParOf" srcId="{879D5D49-6C0D-491A-9C53-27B724C9D53F}" destId="{D4B117E9-50C5-477F-ACCD-B59F90835681}" srcOrd="4" destOrd="0" presId="urn:microsoft.com/office/officeart/2005/8/layout/vProcess5"/>
    <dgm:cxn modelId="{AF614121-B145-4820-9ACA-012FCF98FC60}" type="presParOf" srcId="{879D5D49-6C0D-491A-9C53-27B724C9D53F}" destId="{64BEAAB5-7D5C-4F56-8522-26E4F0BBF4B6}" srcOrd="5" destOrd="0" presId="urn:microsoft.com/office/officeart/2005/8/layout/vProcess5"/>
    <dgm:cxn modelId="{F9EC1A2D-EAA1-45D2-8059-2F8A117D7FBB}" type="presParOf" srcId="{879D5D49-6C0D-491A-9C53-27B724C9D53F}" destId="{4ED7EFAB-D6D8-497B-9FA4-D9E6952B2CA8}" srcOrd="6" destOrd="0" presId="urn:microsoft.com/office/officeart/2005/8/layout/vProcess5"/>
    <dgm:cxn modelId="{CCE3B419-6A2B-49D3-B253-F3F1577DC234}" type="presParOf" srcId="{879D5D49-6C0D-491A-9C53-27B724C9D53F}" destId="{4C92F991-D2A6-42F3-9994-623D44A63C56}" srcOrd="7" destOrd="0" presId="urn:microsoft.com/office/officeart/2005/8/layout/vProcess5"/>
    <dgm:cxn modelId="{CE5FB04D-B738-4DC1-A0A4-EC97068EEBE6}" type="presParOf" srcId="{879D5D49-6C0D-491A-9C53-27B724C9D53F}" destId="{974FD2BD-CA58-493D-A4CF-B1022008329D}" srcOrd="8" destOrd="0" presId="urn:microsoft.com/office/officeart/2005/8/layout/vProcess5"/>
    <dgm:cxn modelId="{65F76119-0E2F-4BBF-B1E3-7E9BC2C096C6}" type="presParOf" srcId="{879D5D49-6C0D-491A-9C53-27B724C9D53F}" destId="{D898C4E3-F5B6-4534-8EC8-81E4AA1115E7}" srcOrd="9" destOrd="0" presId="urn:microsoft.com/office/officeart/2005/8/layout/vProcess5"/>
    <dgm:cxn modelId="{48AA5ECC-D9E3-4DD7-84BB-23B8347FDA51}" type="presParOf" srcId="{879D5D49-6C0D-491A-9C53-27B724C9D53F}" destId="{7EC1F883-5123-40BA-8534-4F6CFCC4D081}" srcOrd="10" destOrd="0" presId="urn:microsoft.com/office/officeart/2005/8/layout/vProcess5"/>
    <dgm:cxn modelId="{3B624B4C-8C72-45AB-A2D1-E43AD254869B}" type="presParOf" srcId="{879D5D49-6C0D-491A-9C53-27B724C9D53F}" destId="{85A04B1F-504A-4FE5-BD77-AA931743137A}" srcOrd="11" destOrd="0" presId="urn:microsoft.com/office/officeart/2005/8/layout/vProcess5"/>
    <dgm:cxn modelId="{0D3C65DB-DA83-4F8D-9122-36232522C872}" type="presParOf" srcId="{879D5D49-6C0D-491A-9C53-27B724C9D53F}" destId="{4AE89967-867D-46F0-BA27-C7CC7303DF2E}" srcOrd="12" destOrd="0" presId="urn:microsoft.com/office/officeart/2005/8/layout/vProcess5"/>
    <dgm:cxn modelId="{8320F795-6DB3-42E3-920F-BD95CAC6985F}" type="presParOf" srcId="{879D5D49-6C0D-491A-9C53-27B724C9D53F}" destId="{3408679F-7240-412F-9D22-494A09A7A425}" srcOrd="13" destOrd="0" presId="urn:microsoft.com/office/officeart/2005/8/layout/vProcess5"/>
    <dgm:cxn modelId="{74DCBF40-3766-4AC2-9CEE-EA98C058AEDC}" type="presParOf" srcId="{879D5D49-6C0D-491A-9C53-27B724C9D53F}" destId="{4377CFAB-8337-48AE-96A0-3E9ED1175D5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6DB9AC-C783-4566-94E3-0E4F76745DEC}"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A557CE27-8B0F-46AF-A5A3-F4A262BA0E8F}">
      <dgm:prSet phldrT="[Text]"/>
      <dgm:spPr/>
      <dgm:t>
        <a:bodyPr/>
        <a:lstStyle/>
        <a:p>
          <a:r>
            <a:rPr lang="en-US" b="1" dirty="0" err="1"/>
            <a:t>Organisational</a:t>
          </a:r>
          <a:r>
            <a:rPr lang="en-US" b="1" dirty="0"/>
            <a:t> Climate</a:t>
          </a:r>
        </a:p>
      </dgm:t>
    </dgm:pt>
    <dgm:pt modelId="{8E3C1A5B-3F5D-4D45-BD23-9D140AFD7B14}" type="parTrans" cxnId="{1FF6AD1A-334D-4553-8131-0C66EDD27316}">
      <dgm:prSet/>
      <dgm:spPr/>
      <dgm:t>
        <a:bodyPr/>
        <a:lstStyle/>
        <a:p>
          <a:endParaRPr lang="en-US"/>
        </a:p>
      </dgm:t>
    </dgm:pt>
    <dgm:pt modelId="{F28A99C0-333D-444D-9691-0FEFB4E96DE8}" type="sibTrans" cxnId="{1FF6AD1A-334D-4553-8131-0C66EDD27316}">
      <dgm:prSet/>
      <dgm:spPr/>
      <dgm:t>
        <a:bodyPr/>
        <a:lstStyle/>
        <a:p>
          <a:endParaRPr lang="en-US"/>
        </a:p>
      </dgm:t>
    </dgm:pt>
    <dgm:pt modelId="{0C6ACF9A-EE5E-4FE7-A6CC-7FA41C1D4300}">
      <dgm:prSet phldrT="[Text]"/>
      <dgm:spPr/>
      <dgm:t>
        <a:bodyPr/>
        <a:lstStyle/>
        <a:p>
          <a:r>
            <a:rPr lang="en-US" b="1" dirty="0" err="1"/>
            <a:t>Organisational</a:t>
          </a:r>
          <a:r>
            <a:rPr lang="en-US" b="1" dirty="0"/>
            <a:t> Structure</a:t>
          </a:r>
        </a:p>
      </dgm:t>
    </dgm:pt>
    <dgm:pt modelId="{44D1A463-18C7-4B3F-8245-11C542AF8A2D}" type="parTrans" cxnId="{450FC585-F186-4FF2-AF74-A9EAABAFDD85}">
      <dgm:prSet/>
      <dgm:spPr/>
      <dgm:t>
        <a:bodyPr/>
        <a:lstStyle/>
        <a:p>
          <a:endParaRPr lang="en-US"/>
        </a:p>
      </dgm:t>
    </dgm:pt>
    <dgm:pt modelId="{3E754AA3-AC51-49C6-A9D5-E780FDD4B6A5}" type="sibTrans" cxnId="{450FC585-F186-4FF2-AF74-A9EAABAFDD85}">
      <dgm:prSet/>
      <dgm:spPr/>
      <dgm:t>
        <a:bodyPr/>
        <a:lstStyle/>
        <a:p>
          <a:endParaRPr lang="en-US"/>
        </a:p>
      </dgm:t>
    </dgm:pt>
    <dgm:pt modelId="{73568185-FE00-47D9-9592-8355705C6C85}">
      <dgm:prSet phldrT="[Text]"/>
      <dgm:spPr/>
      <dgm:t>
        <a:bodyPr/>
        <a:lstStyle/>
        <a:p>
          <a:r>
            <a:rPr lang="en-US" b="1" dirty="0" err="1"/>
            <a:t>Organisational</a:t>
          </a:r>
          <a:r>
            <a:rPr lang="en-US" b="1" dirty="0"/>
            <a:t> Leadership</a:t>
          </a:r>
        </a:p>
      </dgm:t>
    </dgm:pt>
    <dgm:pt modelId="{F207688A-28E0-48EE-8FEB-3502D572E7C4}" type="parTrans" cxnId="{63A1A838-693A-48AC-A583-5882ACEB33D7}">
      <dgm:prSet/>
      <dgm:spPr/>
      <dgm:t>
        <a:bodyPr/>
        <a:lstStyle/>
        <a:p>
          <a:endParaRPr lang="en-US"/>
        </a:p>
      </dgm:t>
    </dgm:pt>
    <dgm:pt modelId="{06AA465E-C011-41FF-AD8A-BCA2FDF6ACD7}" type="sibTrans" cxnId="{63A1A838-693A-48AC-A583-5882ACEB33D7}">
      <dgm:prSet/>
      <dgm:spPr/>
      <dgm:t>
        <a:bodyPr/>
        <a:lstStyle/>
        <a:p>
          <a:endParaRPr lang="en-US"/>
        </a:p>
      </dgm:t>
    </dgm:pt>
    <dgm:pt modelId="{B55B0067-0F35-415D-A5E4-54DAA36D7910}">
      <dgm:prSet phldrT="[Text]"/>
      <dgm:spPr/>
      <dgm:t>
        <a:bodyPr/>
        <a:lstStyle/>
        <a:p>
          <a:r>
            <a:rPr lang="en-US" b="1" dirty="0" err="1"/>
            <a:t>Organisational</a:t>
          </a:r>
          <a:r>
            <a:rPr lang="en-US" b="1" dirty="0"/>
            <a:t> Changes</a:t>
          </a:r>
        </a:p>
      </dgm:t>
    </dgm:pt>
    <dgm:pt modelId="{8332CAD5-E8DC-43AF-8E86-6029CAD28400}" type="parTrans" cxnId="{C53DFD83-5818-4DE5-876B-A65C32A16D1E}">
      <dgm:prSet/>
      <dgm:spPr/>
      <dgm:t>
        <a:bodyPr/>
        <a:lstStyle/>
        <a:p>
          <a:endParaRPr lang="en-US"/>
        </a:p>
      </dgm:t>
    </dgm:pt>
    <dgm:pt modelId="{F1A8A361-2437-41B7-A46F-32C109149BE1}" type="sibTrans" cxnId="{C53DFD83-5818-4DE5-876B-A65C32A16D1E}">
      <dgm:prSet/>
      <dgm:spPr/>
      <dgm:t>
        <a:bodyPr/>
        <a:lstStyle/>
        <a:p>
          <a:endParaRPr lang="en-US"/>
        </a:p>
      </dgm:t>
    </dgm:pt>
    <dgm:pt modelId="{2B908871-2299-4CFE-942E-703EB7192604}">
      <dgm:prSet phldrT="[Text]"/>
      <dgm:spPr/>
      <dgm:t>
        <a:bodyPr/>
        <a:lstStyle/>
        <a:p>
          <a:r>
            <a:rPr lang="en-US" b="1" dirty="0"/>
            <a:t>Occupational Demands</a:t>
          </a:r>
        </a:p>
      </dgm:t>
    </dgm:pt>
    <dgm:pt modelId="{AB5C06F2-6062-4105-A8A1-A573BAD1A85E}" type="parTrans" cxnId="{5D8C2CAC-23C1-4FEE-84E5-99BFCB4D727D}">
      <dgm:prSet/>
      <dgm:spPr/>
      <dgm:t>
        <a:bodyPr/>
        <a:lstStyle/>
        <a:p>
          <a:endParaRPr lang="en-US"/>
        </a:p>
      </dgm:t>
    </dgm:pt>
    <dgm:pt modelId="{768161E8-9F97-4D0D-B36E-5D30698C9A76}" type="sibTrans" cxnId="{5D8C2CAC-23C1-4FEE-84E5-99BFCB4D727D}">
      <dgm:prSet/>
      <dgm:spPr/>
      <dgm:t>
        <a:bodyPr/>
        <a:lstStyle/>
        <a:p>
          <a:endParaRPr lang="en-US"/>
        </a:p>
      </dgm:t>
    </dgm:pt>
    <dgm:pt modelId="{C10AD221-DF12-4369-91E7-976C91D252FD}">
      <dgm:prSet phldrT="[Text]"/>
      <dgm:spPr/>
      <dgm:t>
        <a:bodyPr/>
        <a:lstStyle/>
        <a:p>
          <a:r>
            <a:rPr lang="en-US" b="1" dirty="0"/>
            <a:t>Work Overload</a:t>
          </a:r>
        </a:p>
      </dgm:t>
    </dgm:pt>
    <dgm:pt modelId="{69AF2E5C-B324-450B-A0B8-BCE7D0FED8E8}" type="parTrans" cxnId="{59EF5AA4-02F1-41E3-BDE7-CC3366F1FBCA}">
      <dgm:prSet/>
      <dgm:spPr/>
      <dgm:t>
        <a:bodyPr/>
        <a:lstStyle/>
        <a:p>
          <a:endParaRPr lang="en-US"/>
        </a:p>
      </dgm:t>
    </dgm:pt>
    <dgm:pt modelId="{0A68613B-7EF6-4798-AB78-7E8567E8CEDB}" type="sibTrans" cxnId="{59EF5AA4-02F1-41E3-BDE7-CC3366F1FBCA}">
      <dgm:prSet/>
      <dgm:spPr/>
      <dgm:t>
        <a:bodyPr/>
        <a:lstStyle/>
        <a:p>
          <a:endParaRPr lang="en-US"/>
        </a:p>
      </dgm:t>
    </dgm:pt>
    <dgm:pt modelId="{5DB3CEEF-1C65-4C0C-AE23-F869FEC28955}">
      <dgm:prSet phldrT="[Text]"/>
      <dgm:spPr/>
      <dgm:t>
        <a:bodyPr/>
        <a:lstStyle/>
        <a:p>
          <a:r>
            <a:rPr lang="en-US" b="1" dirty="0"/>
            <a:t>Work Under load</a:t>
          </a:r>
        </a:p>
      </dgm:t>
    </dgm:pt>
    <dgm:pt modelId="{2FE6F87A-7C4C-49AB-AA37-A21D7A2A6D3A}" type="parTrans" cxnId="{1ADE2A0A-1370-46D4-9202-CCE4784419C6}">
      <dgm:prSet/>
      <dgm:spPr/>
      <dgm:t>
        <a:bodyPr/>
        <a:lstStyle/>
        <a:p>
          <a:endParaRPr lang="en-US"/>
        </a:p>
      </dgm:t>
    </dgm:pt>
    <dgm:pt modelId="{99656D10-5E88-4FC4-9237-204E4A05FF9A}" type="sibTrans" cxnId="{1ADE2A0A-1370-46D4-9202-CCE4784419C6}">
      <dgm:prSet/>
      <dgm:spPr/>
      <dgm:t>
        <a:bodyPr/>
        <a:lstStyle/>
        <a:p>
          <a:endParaRPr lang="en-US"/>
        </a:p>
      </dgm:t>
    </dgm:pt>
    <dgm:pt modelId="{893D9419-BCC7-4C4A-AD3F-F22949AC2EA9}">
      <dgm:prSet phldrT="[Text]"/>
      <dgm:spPr/>
      <dgm:t>
        <a:bodyPr/>
        <a:lstStyle/>
        <a:p>
          <a:r>
            <a:rPr lang="en-US" b="1" dirty="0"/>
            <a:t>Working Conditions</a:t>
          </a:r>
        </a:p>
      </dgm:t>
    </dgm:pt>
    <dgm:pt modelId="{0B0ED744-245F-4CEF-8B22-914F19002853}" type="parTrans" cxnId="{B83A8248-0FE3-45AA-A539-836B5B187564}">
      <dgm:prSet/>
      <dgm:spPr/>
      <dgm:t>
        <a:bodyPr/>
        <a:lstStyle/>
        <a:p>
          <a:endParaRPr lang="en-US"/>
        </a:p>
      </dgm:t>
    </dgm:pt>
    <dgm:pt modelId="{051411EE-8542-4199-B151-681BAF4D1637}" type="sibTrans" cxnId="{B83A8248-0FE3-45AA-A539-836B5B187564}">
      <dgm:prSet/>
      <dgm:spPr/>
      <dgm:t>
        <a:bodyPr/>
        <a:lstStyle/>
        <a:p>
          <a:endParaRPr lang="en-US"/>
        </a:p>
      </dgm:t>
    </dgm:pt>
    <dgm:pt modelId="{313E6669-3623-490F-B874-8D0E14558577}" type="pres">
      <dgm:prSet presAssocID="{7B6DB9AC-C783-4566-94E3-0E4F76745DEC}" presName="Name0" presStyleCnt="0">
        <dgm:presLayoutVars>
          <dgm:dir/>
          <dgm:resizeHandles val="exact"/>
        </dgm:presLayoutVars>
      </dgm:prSet>
      <dgm:spPr/>
    </dgm:pt>
    <dgm:pt modelId="{DB08682F-73A8-4212-9410-445299E43FD6}" type="pres">
      <dgm:prSet presAssocID="{A557CE27-8B0F-46AF-A5A3-F4A262BA0E8F}" presName="node" presStyleLbl="node1" presStyleIdx="0" presStyleCnt="8">
        <dgm:presLayoutVars>
          <dgm:bulletEnabled val="1"/>
        </dgm:presLayoutVars>
      </dgm:prSet>
      <dgm:spPr/>
    </dgm:pt>
    <dgm:pt modelId="{45A163F4-1BF5-47C7-AB56-C635B6D2509D}" type="pres">
      <dgm:prSet presAssocID="{F28A99C0-333D-444D-9691-0FEFB4E96DE8}" presName="sibTrans" presStyleLbl="sibTrans1D1" presStyleIdx="0" presStyleCnt="7"/>
      <dgm:spPr/>
    </dgm:pt>
    <dgm:pt modelId="{842D6A15-8770-490F-ABD5-8E5F9D90FD06}" type="pres">
      <dgm:prSet presAssocID="{F28A99C0-333D-444D-9691-0FEFB4E96DE8}" presName="connectorText" presStyleLbl="sibTrans1D1" presStyleIdx="0" presStyleCnt="7"/>
      <dgm:spPr/>
    </dgm:pt>
    <dgm:pt modelId="{645456E5-CAF3-400F-BFCD-030D6D52A4FE}" type="pres">
      <dgm:prSet presAssocID="{0C6ACF9A-EE5E-4FE7-A6CC-7FA41C1D4300}" presName="node" presStyleLbl="node1" presStyleIdx="1" presStyleCnt="8">
        <dgm:presLayoutVars>
          <dgm:bulletEnabled val="1"/>
        </dgm:presLayoutVars>
      </dgm:prSet>
      <dgm:spPr/>
    </dgm:pt>
    <dgm:pt modelId="{C4F65302-64E4-47EE-BBFA-36535E1DC364}" type="pres">
      <dgm:prSet presAssocID="{3E754AA3-AC51-49C6-A9D5-E780FDD4B6A5}" presName="sibTrans" presStyleLbl="sibTrans1D1" presStyleIdx="1" presStyleCnt="7"/>
      <dgm:spPr/>
    </dgm:pt>
    <dgm:pt modelId="{A11B1089-9E96-461E-9124-37B9705731EE}" type="pres">
      <dgm:prSet presAssocID="{3E754AA3-AC51-49C6-A9D5-E780FDD4B6A5}" presName="connectorText" presStyleLbl="sibTrans1D1" presStyleIdx="1" presStyleCnt="7"/>
      <dgm:spPr/>
    </dgm:pt>
    <dgm:pt modelId="{E63363A9-02C9-43BF-B1DF-64434C334278}" type="pres">
      <dgm:prSet presAssocID="{73568185-FE00-47D9-9592-8355705C6C85}" presName="node" presStyleLbl="node1" presStyleIdx="2" presStyleCnt="8">
        <dgm:presLayoutVars>
          <dgm:bulletEnabled val="1"/>
        </dgm:presLayoutVars>
      </dgm:prSet>
      <dgm:spPr/>
    </dgm:pt>
    <dgm:pt modelId="{5533D649-A013-470A-B3AB-8EB3B5086080}" type="pres">
      <dgm:prSet presAssocID="{06AA465E-C011-41FF-AD8A-BCA2FDF6ACD7}" presName="sibTrans" presStyleLbl="sibTrans1D1" presStyleIdx="2" presStyleCnt="7"/>
      <dgm:spPr/>
    </dgm:pt>
    <dgm:pt modelId="{75907115-AF8F-4489-A583-28E2CD280496}" type="pres">
      <dgm:prSet presAssocID="{06AA465E-C011-41FF-AD8A-BCA2FDF6ACD7}" presName="connectorText" presStyleLbl="sibTrans1D1" presStyleIdx="2" presStyleCnt="7"/>
      <dgm:spPr/>
    </dgm:pt>
    <dgm:pt modelId="{14C99D54-E3C1-4C1B-812B-08EABBEE1F0F}" type="pres">
      <dgm:prSet presAssocID="{B55B0067-0F35-415D-A5E4-54DAA36D7910}" presName="node" presStyleLbl="node1" presStyleIdx="3" presStyleCnt="8">
        <dgm:presLayoutVars>
          <dgm:bulletEnabled val="1"/>
        </dgm:presLayoutVars>
      </dgm:prSet>
      <dgm:spPr/>
    </dgm:pt>
    <dgm:pt modelId="{1E7AEFFF-E6BB-4C67-827C-CFD9F8D7A07F}" type="pres">
      <dgm:prSet presAssocID="{F1A8A361-2437-41B7-A46F-32C109149BE1}" presName="sibTrans" presStyleLbl="sibTrans1D1" presStyleIdx="3" presStyleCnt="7"/>
      <dgm:spPr/>
    </dgm:pt>
    <dgm:pt modelId="{89EC781E-4B8B-4FEE-8A10-57FB9FA5C846}" type="pres">
      <dgm:prSet presAssocID="{F1A8A361-2437-41B7-A46F-32C109149BE1}" presName="connectorText" presStyleLbl="sibTrans1D1" presStyleIdx="3" presStyleCnt="7"/>
      <dgm:spPr/>
    </dgm:pt>
    <dgm:pt modelId="{F55B07C5-926C-481F-875D-2A7F7D3BA498}" type="pres">
      <dgm:prSet presAssocID="{2B908871-2299-4CFE-942E-703EB7192604}" presName="node" presStyleLbl="node1" presStyleIdx="4" presStyleCnt="8">
        <dgm:presLayoutVars>
          <dgm:bulletEnabled val="1"/>
        </dgm:presLayoutVars>
      </dgm:prSet>
      <dgm:spPr/>
    </dgm:pt>
    <dgm:pt modelId="{B02A6E71-F022-4F6F-9849-3375DAE2AD7E}" type="pres">
      <dgm:prSet presAssocID="{768161E8-9F97-4D0D-B36E-5D30698C9A76}" presName="sibTrans" presStyleLbl="sibTrans1D1" presStyleIdx="4" presStyleCnt="7"/>
      <dgm:spPr/>
    </dgm:pt>
    <dgm:pt modelId="{F0B7CF75-B242-4155-9DF1-302E79CBF78C}" type="pres">
      <dgm:prSet presAssocID="{768161E8-9F97-4D0D-B36E-5D30698C9A76}" presName="connectorText" presStyleLbl="sibTrans1D1" presStyleIdx="4" presStyleCnt="7"/>
      <dgm:spPr/>
    </dgm:pt>
    <dgm:pt modelId="{03C566E2-CEA9-4271-8D91-4F8C0D5E82A7}" type="pres">
      <dgm:prSet presAssocID="{C10AD221-DF12-4369-91E7-976C91D252FD}" presName="node" presStyleLbl="node1" presStyleIdx="5" presStyleCnt="8">
        <dgm:presLayoutVars>
          <dgm:bulletEnabled val="1"/>
        </dgm:presLayoutVars>
      </dgm:prSet>
      <dgm:spPr/>
    </dgm:pt>
    <dgm:pt modelId="{B9C0B578-EB90-4609-A0E1-C8056BE06141}" type="pres">
      <dgm:prSet presAssocID="{0A68613B-7EF6-4798-AB78-7E8567E8CEDB}" presName="sibTrans" presStyleLbl="sibTrans1D1" presStyleIdx="5" presStyleCnt="7"/>
      <dgm:spPr/>
    </dgm:pt>
    <dgm:pt modelId="{38BBCFAF-840E-4CFE-B033-ED52D31628F6}" type="pres">
      <dgm:prSet presAssocID="{0A68613B-7EF6-4798-AB78-7E8567E8CEDB}" presName="connectorText" presStyleLbl="sibTrans1D1" presStyleIdx="5" presStyleCnt="7"/>
      <dgm:spPr/>
    </dgm:pt>
    <dgm:pt modelId="{434C2A98-11DB-45FA-9304-A25042C707C3}" type="pres">
      <dgm:prSet presAssocID="{5DB3CEEF-1C65-4C0C-AE23-F869FEC28955}" presName="node" presStyleLbl="node1" presStyleIdx="6" presStyleCnt="8">
        <dgm:presLayoutVars>
          <dgm:bulletEnabled val="1"/>
        </dgm:presLayoutVars>
      </dgm:prSet>
      <dgm:spPr/>
    </dgm:pt>
    <dgm:pt modelId="{0C156DCE-C60E-48E5-B4B5-10492E300483}" type="pres">
      <dgm:prSet presAssocID="{99656D10-5E88-4FC4-9237-204E4A05FF9A}" presName="sibTrans" presStyleLbl="sibTrans1D1" presStyleIdx="6" presStyleCnt="7"/>
      <dgm:spPr/>
    </dgm:pt>
    <dgm:pt modelId="{2CBECCD1-CF6E-40C3-A3D2-CEBF9E5E6D55}" type="pres">
      <dgm:prSet presAssocID="{99656D10-5E88-4FC4-9237-204E4A05FF9A}" presName="connectorText" presStyleLbl="sibTrans1D1" presStyleIdx="6" presStyleCnt="7"/>
      <dgm:spPr/>
    </dgm:pt>
    <dgm:pt modelId="{5EB3C67E-81D3-4C8C-BE3E-D4E5972FF264}" type="pres">
      <dgm:prSet presAssocID="{893D9419-BCC7-4C4A-AD3F-F22949AC2EA9}" presName="node" presStyleLbl="node1" presStyleIdx="7" presStyleCnt="8">
        <dgm:presLayoutVars>
          <dgm:bulletEnabled val="1"/>
        </dgm:presLayoutVars>
      </dgm:prSet>
      <dgm:spPr/>
    </dgm:pt>
  </dgm:ptLst>
  <dgm:cxnLst>
    <dgm:cxn modelId="{1ADE2A0A-1370-46D4-9202-CCE4784419C6}" srcId="{7B6DB9AC-C783-4566-94E3-0E4F76745DEC}" destId="{5DB3CEEF-1C65-4C0C-AE23-F869FEC28955}" srcOrd="6" destOrd="0" parTransId="{2FE6F87A-7C4C-49AB-AA37-A21D7A2A6D3A}" sibTransId="{99656D10-5E88-4FC4-9237-204E4A05FF9A}"/>
    <dgm:cxn modelId="{8D2B180F-CCA3-4C81-905C-4330CB086F76}" type="presOf" srcId="{B55B0067-0F35-415D-A5E4-54DAA36D7910}" destId="{14C99D54-E3C1-4C1B-812B-08EABBEE1F0F}" srcOrd="0" destOrd="0" presId="urn:microsoft.com/office/officeart/2005/8/layout/bProcess3"/>
    <dgm:cxn modelId="{1FF6AD1A-334D-4553-8131-0C66EDD27316}" srcId="{7B6DB9AC-C783-4566-94E3-0E4F76745DEC}" destId="{A557CE27-8B0F-46AF-A5A3-F4A262BA0E8F}" srcOrd="0" destOrd="0" parTransId="{8E3C1A5B-3F5D-4D45-BD23-9D140AFD7B14}" sibTransId="{F28A99C0-333D-444D-9691-0FEFB4E96DE8}"/>
    <dgm:cxn modelId="{A7C9431E-EBB6-495B-BB10-17892F5A72E2}" type="presOf" srcId="{893D9419-BCC7-4C4A-AD3F-F22949AC2EA9}" destId="{5EB3C67E-81D3-4C8C-BE3E-D4E5972FF264}" srcOrd="0" destOrd="0" presId="urn:microsoft.com/office/officeart/2005/8/layout/bProcess3"/>
    <dgm:cxn modelId="{F977DE24-4FBB-4CAA-BA29-B108FF7BBFA2}" type="presOf" srcId="{A557CE27-8B0F-46AF-A5A3-F4A262BA0E8F}" destId="{DB08682F-73A8-4212-9410-445299E43FD6}" srcOrd="0" destOrd="0" presId="urn:microsoft.com/office/officeart/2005/8/layout/bProcess3"/>
    <dgm:cxn modelId="{01729625-23D2-4EFD-818F-04D026503AAC}" type="presOf" srcId="{0A68613B-7EF6-4798-AB78-7E8567E8CEDB}" destId="{B9C0B578-EB90-4609-A0E1-C8056BE06141}" srcOrd="0" destOrd="0" presId="urn:microsoft.com/office/officeart/2005/8/layout/bProcess3"/>
    <dgm:cxn modelId="{17B79926-B29D-43C9-8B26-CC0932075FC4}" type="presOf" srcId="{0C6ACF9A-EE5E-4FE7-A6CC-7FA41C1D4300}" destId="{645456E5-CAF3-400F-BFCD-030D6D52A4FE}" srcOrd="0" destOrd="0" presId="urn:microsoft.com/office/officeart/2005/8/layout/bProcess3"/>
    <dgm:cxn modelId="{63A1A838-693A-48AC-A583-5882ACEB33D7}" srcId="{7B6DB9AC-C783-4566-94E3-0E4F76745DEC}" destId="{73568185-FE00-47D9-9592-8355705C6C85}" srcOrd="2" destOrd="0" parTransId="{F207688A-28E0-48EE-8FEB-3502D572E7C4}" sibTransId="{06AA465E-C011-41FF-AD8A-BCA2FDF6ACD7}"/>
    <dgm:cxn modelId="{17FCD45D-5BA1-43D2-8497-4E8769E3A46C}" type="presOf" srcId="{768161E8-9F97-4D0D-B36E-5D30698C9A76}" destId="{B02A6E71-F022-4F6F-9849-3375DAE2AD7E}" srcOrd="0" destOrd="0" presId="urn:microsoft.com/office/officeart/2005/8/layout/bProcess3"/>
    <dgm:cxn modelId="{6B0CE85D-1652-440C-B678-E6DE91368027}" type="presOf" srcId="{F28A99C0-333D-444D-9691-0FEFB4E96DE8}" destId="{842D6A15-8770-490F-ABD5-8E5F9D90FD06}" srcOrd="1" destOrd="0" presId="urn:microsoft.com/office/officeart/2005/8/layout/bProcess3"/>
    <dgm:cxn modelId="{DCB9CE64-E056-48CF-8E36-DD50B14219FF}" type="presOf" srcId="{2B908871-2299-4CFE-942E-703EB7192604}" destId="{F55B07C5-926C-481F-875D-2A7F7D3BA498}" srcOrd="0" destOrd="0" presId="urn:microsoft.com/office/officeart/2005/8/layout/bProcess3"/>
    <dgm:cxn modelId="{B83A8248-0FE3-45AA-A539-836B5B187564}" srcId="{7B6DB9AC-C783-4566-94E3-0E4F76745DEC}" destId="{893D9419-BCC7-4C4A-AD3F-F22949AC2EA9}" srcOrd="7" destOrd="0" parTransId="{0B0ED744-245F-4CEF-8B22-914F19002853}" sibTransId="{051411EE-8542-4199-B151-681BAF4D1637}"/>
    <dgm:cxn modelId="{73F6244C-DC45-4650-9630-B8964468815C}" type="presOf" srcId="{0A68613B-7EF6-4798-AB78-7E8567E8CEDB}" destId="{38BBCFAF-840E-4CFE-B033-ED52D31628F6}" srcOrd="1" destOrd="0" presId="urn:microsoft.com/office/officeart/2005/8/layout/bProcess3"/>
    <dgm:cxn modelId="{E8E62E4F-16DD-41DF-BC22-F19FBE23F834}" type="presOf" srcId="{06AA465E-C011-41FF-AD8A-BCA2FDF6ACD7}" destId="{5533D649-A013-470A-B3AB-8EB3B5086080}" srcOrd="0" destOrd="0" presId="urn:microsoft.com/office/officeart/2005/8/layout/bProcess3"/>
    <dgm:cxn modelId="{31393250-3CB2-4B74-9C64-38FBFDC59C36}" type="presOf" srcId="{7B6DB9AC-C783-4566-94E3-0E4F76745DEC}" destId="{313E6669-3623-490F-B874-8D0E14558577}" srcOrd="0" destOrd="0" presId="urn:microsoft.com/office/officeart/2005/8/layout/bProcess3"/>
    <dgm:cxn modelId="{3F649F79-998C-4A63-8BBC-AF0C0AF3242E}" type="presOf" srcId="{F28A99C0-333D-444D-9691-0FEFB4E96DE8}" destId="{45A163F4-1BF5-47C7-AB56-C635B6D2509D}" srcOrd="0" destOrd="0" presId="urn:microsoft.com/office/officeart/2005/8/layout/bProcess3"/>
    <dgm:cxn modelId="{41416E7D-46B6-476E-AE54-8B8DEDF74CC4}" type="presOf" srcId="{99656D10-5E88-4FC4-9237-204E4A05FF9A}" destId="{0C156DCE-C60E-48E5-B4B5-10492E300483}" srcOrd="0" destOrd="0" presId="urn:microsoft.com/office/officeart/2005/8/layout/bProcess3"/>
    <dgm:cxn modelId="{C53DFD83-5818-4DE5-876B-A65C32A16D1E}" srcId="{7B6DB9AC-C783-4566-94E3-0E4F76745DEC}" destId="{B55B0067-0F35-415D-A5E4-54DAA36D7910}" srcOrd="3" destOrd="0" parTransId="{8332CAD5-E8DC-43AF-8E86-6029CAD28400}" sibTransId="{F1A8A361-2437-41B7-A46F-32C109149BE1}"/>
    <dgm:cxn modelId="{450FC585-F186-4FF2-AF74-A9EAABAFDD85}" srcId="{7B6DB9AC-C783-4566-94E3-0E4F76745DEC}" destId="{0C6ACF9A-EE5E-4FE7-A6CC-7FA41C1D4300}" srcOrd="1" destOrd="0" parTransId="{44D1A463-18C7-4B3F-8245-11C542AF8A2D}" sibTransId="{3E754AA3-AC51-49C6-A9D5-E780FDD4B6A5}"/>
    <dgm:cxn modelId="{186E7F87-E633-4A59-940D-E019748AF2A3}" type="presOf" srcId="{99656D10-5E88-4FC4-9237-204E4A05FF9A}" destId="{2CBECCD1-CF6E-40C3-A3D2-CEBF9E5E6D55}" srcOrd="1" destOrd="0" presId="urn:microsoft.com/office/officeart/2005/8/layout/bProcess3"/>
    <dgm:cxn modelId="{EBCFB9A3-E238-41B7-A510-41D18F3E06BF}" type="presOf" srcId="{3E754AA3-AC51-49C6-A9D5-E780FDD4B6A5}" destId="{A11B1089-9E96-461E-9124-37B9705731EE}" srcOrd="1" destOrd="0" presId="urn:microsoft.com/office/officeart/2005/8/layout/bProcess3"/>
    <dgm:cxn modelId="{59EF5AA4-02F1-41E3-BDE7-CC3366F1FBCA}" srcId="{7B6DB9AC-C783-4566-94E3-0E4F76745DEC}" destId="{C10AD221-DF12-4369-91E7-976C91D252FD}" srcOrd="5" destOrd="0" parTransId="{69AF2E5C-B324-450B-A0B8-BCE7D0FED8E8}" sibTransId="{0A68613B-7EF6-4798-AB78-7E8567E8CEDB}"/>
    <dgm:cxn modelId="{483BE2A5-8FDB-4445-BD7A-095578CBA3F9}" type="presOf" srcId="{5DB3CEEF-1C65-4C0C-AE23-F869FEC28955}" destId="{434C2A98-11DB-45FA-9304-A25042C707C3}" srcOrd="0" destOrd="0" presId="urn:microsoft.com/office/officeart/2005/8/layout/bProcess3"/>
    <dgm:cxn modelId="{705F4EA6-25B5-4B20-8A81-2EBE022B6490}" type="presOf" srcId="{F1A8A361-2437-41B7-A46F-32C109149BE1}" destId="{1E7AEFFF-E6BB-4C67-827C-CFD9F8D7A07F}" srcOrd="0" destOrd="0" presId="urn:microsoft.com/office/officeart/2005/8/layout/bProcess3"/>
    <dgm:cxn modelId="{5D8C2CAC-23C1-4FEE-84E5-99BFCB4D727D}" srcId="{7B6DB9AC-C783-4566-94E3-0E4F76745DEC}" destId="{2B908871-2299-4CFE-942E-703EB7192604}" srcOrd="4" destOrd="0" parTransId="{AB5C06F2-6062-4105-A8A1-A573BAD1A85E}" sibTransId="{768161E8-9F97-4D0D-B36E-5D30698C9A76}"/>
    <dgm:cxn modelId="{5E867CC8-E245-47C4-A463-BDCA5F54C4B6}" type="presOf" srcId="{F1A8A361-2437-41B7-A46F-32C109149BE1}" destId="{89EC781E-4B8B-4FEE-8A10-57FB9FA5C846}" srcOrd="1" destOrd="0" presId="urn:microsoft.com/office/officeart/2005/8/layout/bProcess3"/>
    <dgm:cxn modelId="{54CE5DDA-4A54-46D6-BFCF-37E92EBAF00C}" type="presOf" srcId="{768161E8-9F97-4D0D-B36E-5D30698C9A76}" destId="{F0B7CF75-B242-4155-9DF1-302E79CBF78C}" srcOrd="1" destOrd="0" presId="urn:microsoft.com/office/officeart/2005/8/layout/bProcess3"/>
    <dgm:cxn modelId="{2014E9E3-6423-4D2C-8590-44B35E7C38C1}" type="presOf" srcId="{C10AD221-DF12-4369-91E7-976C91D252FD}" destId="{03C566E2-CEA9-4271-8D91-4F8C0D5E82A7}" srcOrd="0" destOrd="0" presId="urn:microsoft.com/office/officeart/2005/8/layout/bProcess3"/>
    <dgm:cxn modelId="{3F8734E8-D9B6-414E-B966-C538245AEE6A}" type="presOf" srcId="{3E754AA3-AC51-49C6-A9D5-E780FDD4B6A5}" destId="{C4F65302-64E4-47EE-BBFA-36535E1DC364}" srcOrd="0" destOrd="0" presId="urn:microsoft.com/office/officeart/2005/8/layout/bProcess3"/>
    <dgm:cxn modelId="{23A6FFE8-905C-49C7-803B-AC8922F49065}" type="presOf" srcId="{06AA465E-C011-41FF-AD8A-BCA2FDF6ACD7}" destId="{75907115-AF8F-4489-A583-28E2CD280496}" srcOrd="1" destOrd="0" presId="urn:microsoft.com/office/officeart/2005/8/layout/bProcess3"/>
    <dgm:cxn modelId="{C58955F0-9852-4C43-BB67-245330C0CE36}" type="presOf" srcId="{73568185-FE00-47D9-9592-8355705C6C85}" destId="{E63363A9-02C9-43BF-B1DF-64434C334278}" srcOrd="0" destOrd="0" presId="urn:microsoft.com/office/officeart/2005/8/layout/bProcess3"/>
    <dgm:cxn modelId="{461FF699-CA0D-4A1D-8E8E-753AC067AD38}" type="presParOf" srcId="{313E6669-3623-490F-B874-8D0E14558577}" destId="{DB08682F-73A8-4212-9410-445299E43FD6}" srcOrd="0" destOrd="0" presId="urn:microsoft.com/office/officeart/2005/8/layout/bProcess3"/>
    <dgm:cxn modelId="{1633DF6A-F11F-48C9-861A-76866AFC4D7E}" type="presParOf" srcId="{313E6669-3623-490F-B874-8D0E14558577}" destId="{45A163F4-1BF5-47C7-AB56-C635B6D2509D}" srcOrd="1" destOrd="0" presId="urn:microsoft.com/office/officeart/2005/8/layout/bProcess3"/>
    <dgm:cxn modelId="{34011EF4-40A5-48C7-92AD-A50763CBCB1D}" type="presParOf" srcId="{45A163F4-1BF5-47C7-AB56-C635B6D2509D}" destId="{842D6A15-8770-490F-ABD5-8E5F9D90FD06}" srcOrd="0" destOrd="0" presId="urn:microsoft.com/office/officeart/2005/8/layout/bProcess3"/>
    <dgm:cxn modelId="{4160EFC3-767F-4628-9BAA-B4D151BDD0E1}" type="presParOf" srcId="{313E6669-3623-490F-B874-8D0E14558577}" destId="{645456E5-CAF3-400F-BFCD-030D6D52A4FE}" srcOrd="2" destOrd="0" presId="urn:microsoft.com/office/officeart/2005/8/layout/bProcess3"/>
    <dgm:cxn modelId="{EB574C1A-D5C4-44DF-83EB-710511226BB3}" type="presParOf" srcId="{313E6669-3623-490F-B874-8D0E14558577}" destId="{C4F65302-64E4-47EE-BBFA-36535E1DC364}" srcOrd="3" destOrd="0" presId="urn:microsoft.com/office/officeart/2005/8/layout/bProcess3"/>
    <dgm:cxn modelId="{79FFBCD4-E88A-401E-AADF-3AFDD83A7227}" type="presParOf" srcId="{C4F65302-64E4-47EE-BBFA-36535E1DC364}" destId="{A11B1089-9E96-461E-9124-37B9705731EE}" srcOrd="0" destOrd="0" presId="urn:microsoft.com/office/officeart/2005/8/layout/bProcess3"/>
    <dgm:cxn modelId="{FEEB0D0A-968F-4959-B2CB-EA4B3B32A297}" type="presParOf" srcId="{313E6669-3623-490F-B874-8D0E14558577}" destId="{E63363A9-02C9-43BF-B1DF-64434C334278}" srcOrd="4" destOrd="0" presId="urn:microsoft.com/office/officeart/2005/8/layout/bProcess3"/>
    <dgm:cxn modelId="{DBA19894-2835-4693-9B73-ED7DE502029F}" type="presParOf" srcId="{313E6669-3623-490F-B874-8D0E14558577}" destId="{5533D649-A013-470A-B3AB-8EB3B5086080}" srcOrd="5" destOrd="0" presId="urn:microsoft.com/office/officeart/2005/8/layout/bProcess3"/>
    <dgm:cxn modelId="{07AB5A76-8936-4B63-95FE-71F55C10D80C}" type="presParOf" srcId="{5533D649-A013-470A-B3AB-8EB3B5086080}" destId="{75907115-AF8F-4489-A583-28E2CD280496}" srcOrd="0" destOrd="0" presId="urn:microsoft.com/office/officeart/2005/8/layout/bProcess3"/>
    <dgm:cxn modelId="{FDA02F4D-2FE7-4776-8D53-CD633B22719D}" type="presParOf" srcId="{313E6669-3623-490F-B874-8D0E14558577}" destId="{14C99D54-E3C1-4C1B-812B-08EABBEE1F0F}" srcOrd="6" destOrd="0" presId="urn:microsoft.com/office/officeart/2005/8/layout/bProcess3"/>
    <dgm:cxn modelId="{EADB81E6-980C-4262-8C89-656C1A8C8A1F}" type="presParOf" srcId="{313E6669-3623-490F-B874-8D0E14558577}" destId="{1E7AEFFF-E6BB-4C67-827C-CFD9F8D7A07F}" srcOrd="7" destOrd="0" presId="urn:microsoft.com/office/officeart/2005/8/layout/bProcess3"/>
    <dgm:cxn modelId="{C37B052B-BA82-4FD2-AB57-464794A3B011}" type="presParOf" srcId="{1E7AEFFF-E6BB-4C67-827C-CFD9F8D7A07F}" destId="{89EC781E-4B8B-4FEE-8A10-57FB9FA5C846}" srcOrd="0" destOrd="0" presId="urn:microsoft.com/office/officeart/2005/8/layout/bProcess3"/>
    <dgm:cxn modelId="{99735CA1-1A36-4FB3-AF28-5B61A3A00CB8}" type="presParOf" srcId="{313E6669-3623-490F-B874-8D0E14558577}" destId="{F55B07C5-926C-481F-875D-2A7F7D3BA498}" srcOrd="8" destOrd="0" presId="urn:microsoft.com/office/officeart/2005/8/layout/bProcess3"/>
    <dgm:cxn modelId="{DA49881F-8B51-4F5D-AE36-531ABC9AA4EE}" type="presParOf" srcId="{313E6669-3623-490F-B874-8D0E14558577}" destId="{B02A6E71-F022-4F6F-9849-3375DAE2AD7E}" srcOrd="9" destOrd="0" presId="urn:microsoft.com/office/officeart/2005/8/layout/bProcess3"/>
    <dgm:cxn modelId="{0AB6A99E-C388-4B60-B840-9B98B6236330}" type="presParOf" srcId="{B02A6E71-F022-4F6F-9849-3375DAE2AD7E}" destId="{F0B7CF75-B242-4155-9DF1-302E79CBF78C}" srcOrd="0" destOrd="0" presId="urn:microsoft.com/office/officeart/2005/8/layout/bProcess3"/>
    <dgm:cxn modelId="{E9BFD40B-C6FD-4CC1-B887-8498BD6B2EB7}" type="presParOf" srcId="{313E6669-3623-490F-B874-8D0E14558577}" destId="{03C566E2-CEA9-4271-8D91-4F8C0D5E82A7}" srcOrd="10" destOrd="0" presId="urn:microsoft.com/office/officeart/2005/8/layout/bProcess3"/>
    <dgm:cxn modelId="{66D228D3-2D4B-4159-8EB2-9427A9CBF046}" type="presParOf" srcId="{313E6669-3623-490F-B874-8D0E14558577}" destId="{B9C0B578-EB90-4609-A0E1-C8056BE06141}" srcOrd="11" destOrd="0" presId="urn:microsoft.com/office/officeart/2005/8/layout/bProcess3"/>
    <dgm:cxn modelId="{21B6ED6B-B115-46CA-9954-22888501B1EF}" type="presParOf" srcId="{B9C0B578-EB90-4609-A0E1-C8056BE06141}" destId="{38BBCFAF-840E-4CFE-B033-ED52D31628F6}" srcOrd="0" destOrd="0" presId="urn:microsoft.com/office/officeart/2005/8/layout/bProcess3"/>
    <dgm:cxn modelId="{AC137B4F-8A02-40BB-AC23-F5E131B831D6}" type="presParOf" srcId="{313E6669-3623-490F-B874-8D0E14558577}" destId="{434C2A98-11DB-45FA-9304-A25042C707C3}" srcOrd="12" destOrd="0" presId="urn:microsoft.com/office/officeart/2005/8/layout/bProcess3"/>
    <dgm:cxn modelId="{D446542B-4EAD-402F-A7FB-872EE818FD32}" type="presParOf" srcId="{313E6669-3623-490F-B874-8D0E14558577}" destId="{0C156DCE-C60E-48E5-B4B5-10492E300483}" srcOrd="13" destOrd="0" presId="urn:microsoft.com/office/officeart/2005/8/layout/bProcess3"/>
    <dgm:cxn modelId="{A95398D9-DDDB-427A-9498-D4ECFCA790F3}" type="presParOf" srcId="{0C156DCE-C60E-48E5-B4B5-10492E300483}" destId="{2CBECCD1-CF6E-40C3-A3D2-CEBF9E5E6D55}" srcOrd="0" destOrd="0" presId="urn:microsoft.com/office/officeart/2005/8/layout/bProcess3"/>
    <dgm:cxn modelId="{029477FB-FB0E-4EE3-AAB8-3C879F3A1C1B}" type="presParOf" srcId="{313E6669-3623-490F-B874-8D0E14558577}" destId="{5EB3C67E-81D3-4C8C-BE3E-D4E5972FF264}"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32DD3-942D-4EAD-A74A-91F53B377096}" type="doc">
      <dgm:prSet loTypeId="urn:microsoft.com/office/officeart/2008/layout/AscendingPictureAccentProcess" loCatId="picture" qsTypeId="urn:microsoft.com/office/officeart/2005/8/quickstyle/simple1" qsCatId="simple" csTypeId="urn:microsoft.com/office/officeart/2005/8/colors/colorful1" csCatId="colorful" phldr="1"/>
      <dgm:spPr/>
      <dgm:t>
        <a:bodyPr/>
        <a:lstStyle/>
        <a:p>
          <a:endParaRPr lang="en-US"/>
        </a:p>
      </dgm:t>
    </dgm:pt>
    <dgm:pt modelId="{3B46FDBA-BF58-4CC7-9BED-FBAE5F5EDB1D}">
      <dgm:prSet phldrT="[Text]"/>
      <dgm:spPr/>
      <dgm:t>
        <a:bodyPr/>
        <a:lstStyle/>
        <a:p>
          <a:r>
            <a:rPr lang="en-US" b="1" i="0" dirty="0"/>
            <a:t>Evaluate your current culture and performance</a:t>
          </a:r>
          <a:endParaRPr lang="en-US" dirty="0"/>
        </a:p>
      </dgm:t>
    </dgm:pt>
    <dgm:pt modelId="{98575D23-5C95-4D1D-B12E-E5D55E50C5D7}" type="parTrans" cxnId="{632AED0C-FC80-4262-9DE4-B37DBC2D013B}">
      <dgm:prSet/>
      <dgm:spPr/>
      <dgm:t>
        <a:bodyPr/>
        <a:lstStyle/>
        <a:p>
          <a:endParaRPr lang="en-US"/>
        </a:p>
      </dgm:t>
    </dgm:pt>
    <dgm:pt modelId="{AC27F305-8B72-497B-8A74-C17BCD7E01F6}" type="sibTrans" cxnId="{632AED0C-FC80-4262-9DE4-B37DBC2D013B}">
      <dgm:prSet/>
      <dgm:spPr/>
      <dgm:t>
        <a:bodyPr/>
        <a:lstStyle/>
        <a:p>
          <a:endParaRPr lang="en-US"/>
        </a:p>
      </dgm:t>
    </dgm:pt>
    <dgm:pt modelId="{456D0EBE-0194-4D01-9C0C-A29478DBF4E1}">
      <dgm:prSet phldrT="[Text]"/>
      <dgm:spPr/>
      <dgm:t>
        <a:bodyPr/>
        <a:lstStyle/>
        <a:p>
          <a:r>
            <a:rPr lang="en-US" b="1" i="0" dirty="0"/>
            <a:t>Clarify your initial vision</a:t>
          </a:r>
          <a:endParaRPr lang="en-US" dirty="0"/>
        </a:p>
      </dgm:t>
    </dgm:pt>
    <dgm:pt modelId="{AFE092E0-5058-4CAA-BE99-93E1C4743E45}" type="parTrans" cxnId="{10BA4885-F082-4624-AE7F-1E4F1DCA3C16}">
      <dgm:prSet/>
      <dgm:spPr/>
      <dgm:t>
        <a:bodyPr/>
        <a:lstStyle/>
        <a:p>
          <a:endParaRPr lang="en-US"/>
        </a:p>
      </dgm:t>
    </dgm:pt>
    <dgm:pt modelId="{52E61BB3-6388-4E86-84F6-1A08E326A0B7}" type="sibTrans" cxnId="{10BA4885-F082-4624-AE7F-1E4F1DCA3C16}">
      <dgm:prSet/>
      <dgm:spPr/>
      <dgm:t>
        <a:bodyPr/>
        <a:lstStyle/>
        <a:p>
          <a:endParaRPr lang="en-US"/>
        </a:p>
      </dgm:t>
    </dgm:pt>
    <dgm:pt modelId="{021098AF-1656-4D13-82B5-4CB2D1939EA4}">
      <dgm:prSet phldrT="[Text]"/>
      <dgm:spPr/>
      <dgm:t>
        <a:bodyPr/>
        <a:lstStyle/>
        <a:p>
          <a:r>
            <a:rPr lang="en-US" b="1" i="0" dirty="0"/>
            <a:t>Clarify your initial vision</a:t>
          </a:r>
          <a:endParaRPr lang="en-US" dirty="0"/>
        </a:p>
      </dgm:t>
    </dgm:pt>
    <dgm:pt modelId="{3CDD76D5-F25B-4D5E-BFCE-3B9E62F0908C}" type="parTrans" cxnId="{18B8CE60-0477-4D99-B937-C63C6279D432}">
      <dgm:prSet/>
      <dgm:spPr/>
      <dgm:t>
        <a:bodyPr/>
        <a:lstStyle/>
        <a:p>
          <a:endParaRPr lang="en-US"/>
        </a:p>
      </dgm:t>
    </dgm:pt>
    <dgm:pt modelId="{87F74B29-071F-4FB6-AF12-0A0F4AD43B20}" type="sibTrans" cxnId="{18B8CE60-0477-4D99-B937-C63C6279D432}">
      <dgm:prSet/>
      <dgm:spPr/>
      <dgm:t>
        <a:bodyPr/>
        <a:lstStyle/>
        <a:p>
          <a:endParaRPr lang="en-US"/>
        </a:p>
      </dgm:t>
    </dgm:pt>
    <dgm:pt modelId="{B111FC99-CC62-467C-A68D-1B1250364AE0}" type="pres">
      <dgm:prSet presAssocID="{84C32DD3-942D-4EAD-A74A-91F53B377096}" presName="Name0" presStyleCnt="0">
        <dgm:presLayoutVars>
          <dgm:chMax val="7"/>
          <dgm:chPref val="7"/>
          <dgm:dir/>
        </dgm:presLayoutVars>
      </dgm:prSet>
      <dgm:spPr/>
    </dgm:pt>
    <dgm:pt modelId="{FA23AE50-5C3A-4569-8809-6BCFBBCA1FED}" type="pres">
      <dgm:prSet presAssocID="{84C32DD3-942D-4EAD-A74A-91F53B377096}" presName="dot1" presStyleLbl="alignNode1" presStyleIdx="0" presStyleCnt="12"/>
      <dgm:spPr/>
    </dgm:pt>
    <dgm:pt modelId="{0B0EF314-DF95-4635-9A31-F0662C252A7D}" type="pres">
      <dgm:prSet presAssocID="{84C32DD3-942D-4EAD-A74A-91F53B377096}" presName="dot2" presStyleLbl="alignNode1" presStyleIdx="1" presStyleCnt="12"/>
      <dgm:spPr/>
    </dgm:pt>
    <dgm:pt modelId="{98F8EC93-1D71-477F-81E9-F6F3D4B91B88}" type="pres">
      <dgm:prSet presAssocID="{84C32DD3-942D-4EAD-A74A-91F53B377096}" presName="dot3" presStyleLbl="alignNode1" presStyleIdx="2" presStyleCnt="12"/>
      <dgm:spPr/>
    </dgm:pt>
    <dgm:pt modelId="{F36602E4-3D20-4745-AD65-A22E9B8DD305}" type="pres">
      <dgm:prSet presAssocID="{84C32DD3-942D-4EAD-A74A-91F53B377096}" presName="dot4" presStyleLbl="alignNode1" presStyleIdx="3" presStyleCnt="12"/>
      <dgm:spPr/>
    </dgm:pt>
    <dgm:pt modelId="{4FEC04BE-D0FD-47F2-95AD-96BD2F1402CF}" type="pres">
      <dgm:prSet presAssocID="{84C32DD3-942D-4EAD-A74A-91F53B377096}" presName="dot5" presStyleLbl="alignNode1" presStyleIdx="4" presStyleCnt="12"/>
      <dgm:spPr/>
    </dgm:pt>
    <dgm:pt modelId="{C0BBC187-EB88-4979-A662-332A28B60E12}" type="pres">
      <dgm:prSet presAssocID="{84C32DD3-942D-4EAD-A74A-91F53B377096}" presName="dotArrow1" presStyleLbl="alignNode1" presStyleIdx="5" presStyleCnt="12"/>
      <dgm:spPr/>
    </dgm:pt>
    <dgm:pt modelId="{1FAE772D-35F0-4F0D-8A2D-A292EF7BBB8D}" type="pres">
      <dgm:prSet presAssocID="{84C32DD3-942D-4EAD-A74A-91F53B377096}" presName="dotArrow2" presStyleLbl="alignNode1" presStyleIdx="6" presStyleCnt="12"/>
      <dgm:spPr/>
    </dgm:pt>
    <dgm:pt modelId="{08CE2FE8-56D6-447D-8FA2-3044AFBF140A}" type="pres">
      <dgm:prSet presAssocID="{84C32DD3-942D-4EAD-A74A-91F53B377096}" presName="dotArrow3" presStyleLbl="alignNode1" presStyleIdx="7" presStyleCnt="12"/>
      <dgm:spPr/>
    </dgm:pt>
    <dgm:pt modelId="{BDE3F156-CEDE-4B40-817F-B8B5F605ADB9}" type="pres">
      <dgm:prSet presAssocID="{84C32DD3-942D-4EAD-A74A-91F53B377096}" presName="dotArrow4" presStyleLbl="alignNode1" presStyleIdx="8" presStyleCnt="12"/>
      <dgm:spPr/>
    </dgm:pt>
    <dgm:pt modelId="{E160D8F7-87E3-41C6-AA05-947AC6E297F0}" type="pres">
      <dgm:prSet presAssocID="{84C32DD3-942D-4EAD-A74A-91F53B377096}" presName="dotArrow5" presStyleLbl="alignNode1" presStyleIdx="9" presStyleCnt="12"/>
      <dgm:spPr/>
    </dgm:pt>
    <dgm:pt modelId="{3B1406AD-EF48-45C4-B4B8-B47C7BBB7E24}" type="pres">
      <dgm:prSet presAssocID="{84C32DD3-942D-4EAD-A74A-91F53B377096}" presName="dotArrow6" presStyleLbl="alignNode1" presStyleIdx="10" presStyleCnt="12"/>
      <dgm:spPr/>
    </dgm:pt>
    <dgm:pt modelId="{444908BE-7538-4B7E-B0B6-FC76F1CD0464}" type="pres">
      <dgm:prSet presAssocID="{84C32DD3-942D-4EAD-A74A-91F53B377096}" presName="dotArrow7" presStyleLbl="alignNode1" presStyleIdx="11" presStyleCnt="12"/>
      <dgm:spPr/>
    </dgm:pt>
    <dgm:pt modelId="{A737E0DD-2CCF-47E9-9F2C-19AE37F52CC3}" type="pres">
      <dgm:prSet presAssocID="{3B46FDBA-BF58-4CC7-9BED-FBAE5F5EDB1D}" presName="parTx1" presStyleLbl="node1" presStyleIdx="0" presStyleCnt="3"/>
      <dgm:spPr/>
    </dgm:pt>
    <dgm:pt modelId="{233BA2E7-A36C-4095-88C3-7C180B35573D}" type="pres">
      <dgm:prSet presAssocID="{AC27F305-8B72-497B-8A74-C17BCD7E01F6}" presName="picture1" presStyleCnt="0"/>
      <dgm:spPr/>
    </dgm:pt>
    <dgm:pt modelId="{B03DCE80-7150-408A-B015-F87F6FD806D7}" type="pres">
      <dgm:prSet presAssocID="{AC27F305-8B72-497B-8A74-C17BCD7E01F6}" presName="imageRepeatNode" presStyleLbl="fgImgPlace1" presStyleIdx="0" presStyleCnt="3"/>
      <dgm:spPr/>
    </dgm:pt>
    <dgm:pt modelId="{187082A0-BF1F-4E4F-9CF2-55CFD6FF1F28}" type="pres">
      <dgm:prSet presAssocID="{456D0EBE-0194-4D01-9C0C-A29478DBF4E1}" presName="parTx2" presStyleLbl="node1" presStyleIdx="1" presStyleCnt="3"/>
      <dgm:spPr/>
    </dgm:pt>
    <dgm:pt modelId="{9835AF7C-7CE8-48E1-8691-18C2AE79AE4D}" type="pres">
      <dgm:prSet presAssocID="{52E61BB3-6388-4E86-84F6-1A08E326A0B7}" presName="picture2" presStyleCnt="0"/>
      <dgm:spPr/>
    </dgm:pt>
    <dgm:pt modelId="{39A790B4-223B-4D5C-B901-BFDDEB5DB08B}" type="pres">
      <dgm:prSet presAssocID="{52E61BB3-6388-4E86-84F6-1A08E326A0B7}" presName="imageRepeatNode" presStyleLbl="fgImgPlace1" presStyleIdx="1" presStyleCnt="3"/>
      <dgm:spPr/>
    </dgm:pt>
    <dgm:pt modelId="{732D5DD0-1CBC-4BE7-98F5-0DDD32E3B429}" type="pres">
      <dgm:prSet presAssocID="{021098AF-1656-4D13-82B5-4CB2D1939EA4}" presName="parTx3" presStyleLbl="node1" presStyleIdx="2" presStyleCnt="3"/>
      <dgm:spPr/>
    </dgm:pt>
    <dgm:pt modelId="{644FEE9E-CA29-47DE-8775-7C40D2F593ED}" type="pres">
      <dgm:prSet presAssocID="{87F74B29-071F-4FB6-AF12-0A0F4AD43B20}" presName="picture3" presStyleCnt="0"/>
      <dgm:spPr/>
    </dgm:pt>
    <dgm:pt modelId="{F44CA2BF-EA3D-496E-918F-D502A0AFF4DE}" type="pres">
      <dgm:prSet presAssocID="{87F74B29-071F-4FB6-AF12-0A0F4AD43B20}" presName="imageRepeatNode" presStyleLbl="fgImgPlace1" presStyleIdx="2" presStyleCnt="3"/>
      <dgm:spPr/>
    </dgm:pt>
  </dgm:ptLst>
  <dgm:cxnLst>
    <dgm:cxn modelId="{632AED0C-FC80-4262-9DE4-B37DBC2D013B}" srcId="{84C32DD3-942D-4EAD-A74A-91F53B377096}" destId="{3B46FDBA-BF58-4CC7-9BED-FBAE5F5EDB1D}" srcOrd="0" destOrd="0" parTransId="{98575D23-5C95-4D1D-B12E-E5D55E50C5D7}" sibTransId="{AC27F305-8B72-497B-8A74-C17BCD7E01F6}"/>
    <dgm:cxn modelId="{4D62E40E-37F3-4AE6-9274-2CA0F7493411}" type="presOf" srcId="{456D0EBE-0194-4D01-9C0C-A29478DBF4E1}" destId="{187082A0-BF1F-4E4F-9CF2-55CFD6FF1F28}" srcOrd="0" destOrd="0" presId="urn:microsoft.com/office/officeart/2008/layout/AscendingPictureAccentProcess"/>
    <dgm:cxn modelId="{4074975B-9327-431B-B600-D2FDBF169B72}" type="presOf" srcId="{3B46FDBA-BF58-4CC7-9BED-FBAE5F5EDB1D}" destId="{A737E0DD-2CCF-47E9-9F2C-19AE37F52CC3}" srcOrd="0" destOrd="0" presId="urn:microsoft.com/office/officeart/2008/layout/AscendingPictureAccentProcess"/>
    <dgm:cxn modelId="{18B8CE60-0477-4D99-B937-C63C6279D432}" srcId="{84C32DD3-942D-4EAD-A74A-91F53B377096}" destId="{021098AF-1656-4D13-82B5-4CB2D1939EA4}" srcOrd="2" destOrd="0" parTransId="{3CDD76D5-F25B-4D5E-BFCE-3B9E62F0908C}" sibTransId="{87F74B29-071F-4FB6-AF12-0A0F4AD43B20}"/>
    <dgm:cxn modelId="{9758C861-432C-4BBD-B629-40D024FE6F9C}" type="presOf" srcId="{52E61BB3-6388-4E86-84F6-1A08E326A0B7}" destId="{39A790B4-223B-4D5C-B901-BFDDEB5DB08B}" srcOrd="0" destOrd="0" presId="urn:microsoft.com/office/officeart/2008/layout/AscendingPictureAccentProcess"/>
    <dgm:cxn modelId="{12E09F76-F006-4D77-9663-5B65465077E3}" type="presOf" srcId="{84C32DD3-942D-4EAD-A74A-91F53B377096}" destId="{B111FC99-CC62-467C-A68D-1B1250364AE0}" srcOrd="0" destOrd="0" presId="urn:microsoft.com/office/officeart/2008/layout/AscendingPictureAccentProcess"/>
    <dgm:cxn modelId="{10BA4885-F082-4624-AE7F-1E4F1DCA3C16}" srcId="{84C32DD3-942D-4EAD-A74A-91F53B377096}" destId="{456D0EBE-0194-4D01-9C0C-A29478DBF4E1}" srcOrd="1" destOrd="0" parTransId="{AFE092E0-5058-4CAA-BE99-93E1C4743E45}" sibTransId="{52E61BB3-6388-4E86-84F6-1A08E326A0B7}"/>
    <dgm:cxn modelId="{8159C59A-74FC-4745-ADBF-F7E664B04046}" type="presOf" srcId="{87F74B29-071F-4FB6-AF12-0A0F4AD43B20}" destId="{F44CA2BF-EA3D-496E-918F-D502A0AFF4DE}" srcOrd="0" destOrd="0" presId="urn:microsoft.com/office/officeart/2008/layout/AscendingPictureAccentProcess"/>
    <dgm:cxn modelId="{6E358BD0-AABF-407C-8218-E350521B973E}" type="presOf" srcId="{AC27F305-8B72-497B-8A74-C17BCD7E01F6}" destId="{B03DCE80-7150-408A-B015-F87F6FD806D7}" srcOrd="0" destOrd="0" presId="urn:microsoft.com/office/officeart/2008/layout/AscendingPictureAccentProcess"/>
    <dgm:cxn modelId="{55C819DA-79BD-48AF-9AB1-EC4D1DDB10A2}" type="presOf" srcId="{021098AF-1656-4D13-82B5-4CB2D1939EA4}" destId="{732D5DD0-1CBC-4BE7-98F5-0DDD32E3B429}" srcOrd="0" destOrd="0" presId="urn:microsoft.com/office/officeart/2008/layout/AscendingPictureAccentProcess"/>
    <dgm:cxn modelId="{D7352F5E-DE27-45E6-BAB0-B80D50A875C4}" type="presParOf" srcId="{B111FC99-CC62-467C-A68D-1B1250364AE0}" destId="{FA23AE50-5C3A-4569-8809-6BCFBBCA1FED}" srcOrd="0" destOrd="0" presId="urn:microsoft.com/office/officeart/2008/layout/AscendingPictureAccentProcess"/>
    <dgm:cxn modelId="{9E336EC1-0158-4F2C-8150-792B753A9385}" type="presParOf" srcId="{B111FC99-CC62-467C-A68D-1B1250364AE0}" destId="{0B0EF314-DF95-4635-9A31-F0662C252A7D}" srcOrd="1" destOrd="0" presId="urn:microsoft.com/office/officeart/2008/layout/AscendingPictureAccentProcess"/>
    <dgm:cxn modelId="{FD98C4AE-A7EF-4751-AEE5-24A509A0D90F}" type="presParOf" srcId="{B111FC99-CC62-467C-A68D-1B1250364AE0}" destId="{98F8EC93-1D71-477F-81E9-F6F3D4B91B88}" srcOrd="2" destOrd="0" presId="urn:microsoft.com/office/officeart/2008/layout/AscendingPictureAccentProcess"/>
    <dgm:cxn modelId="{A99E9794-65F1-4E04-944A-FA786DF5EFA2}" type="presParOf" srcId="{B111FC99-CC62-467C-A68D-1B1250364AE0}" destId="{F36602E4-3D20-4745-AD65-A22E9B8DD305}" srcOrd="3" destOrd="0" presId="urn:microsoft.com/office/officeart/2008/layout/AscendingPictureAccentProcess"/>
    <dgm:cxn modelId="{5D7D4042-7998-40BD-B59E-2659EF0955C4}" type="presParOf" srcId="{B111FC99-CC62-467C-A68D-1B1250364AE0}" destId="{4FEC04BE-D0FD-47F2-95AD-96BD2F1402CF}" srcOrd="4" destOrd="0" presId="urn:microsoft.com/office/officeart/2008/layout/AscendingPictureAccentProcess"/>
    <dgm:cxn modelId="{91D082AB-C3E0-4EE4-A427-C157E6FA9E94}" type="presParOf" srcId="{B111FC99-CC62-467C-A68D-1B1250364AE0}" destId="{C0BBC187-EB88-4979-A662-332A28B60E12}" srcOrd="5" destOrd="0" presId="urn:microsoft.com/office/officeart/2008/layout/AscendingPictureAccentProcess"/>
    <dgm:cxn modelId="{5F5729BA-70A5-4869-83F3-5BE85FE389F3}" type="presParOf" srcId="{B111FC99-CC62-467C-A68D-1B1250364AE0}" destId="{1FAE772D-35F0-4F0D-8A2D-A292EF7BBB8D}" srcOrd="6" destOrd="0" presId="urn:microsoft.com/office/officeart/2008/layout/AscendingPictureAccentProcess"/>
    <dgm:cxn modelId="{70C3B7DE-D45D-4C8E-9610-B87F87E4C8A6}" type="presParOf" srcId="{B111FC99-CC62-467C-A68D-1B1250364AE0}" destId="{08CE2FE8-56D6-447D-8FA2-3044AFBF140A}" srcOrd="7" destOrd="0" presId="urn:microsoft.com/office/officeart/2008/layout/AscendingPictureAccentProcess"/>
    <dgm:cxn modelId="{F64EE743-1FB0-4087-B8B9-DF6E3C8EE0DB}" type="presParOf" srcId="{B111FC99-CC62-467C-A68D-1B1250364AE0}" destId="{BDE3F156-CEDE-4B40-817F-B8B5F605ADB9}" srcOrd="8" destOrd="0" presId="urn:microsoft.com/office/officeart/2008/layout/AscendingPictureAccentProcess"/>
    <dgm:cxn modelId="{1ABCCB43-DE6C-4B4F-9B8C-1392BE8A2D3B}" type="presParOf" srcId="{B111FC99-CC62-467C-A68D-1B1250364AE0}" destId="{E160D8F7-87E3-41C6-AA05-947AC6E297F0}" srcOrd="9" destOrd="0" presId="urn:microsoft.com/office/officeart/2008/layout/AscendingPictureAccentProcess"/>
    <dgm:cxn modelId="{CE270498-F7EA-43DB-9B7F-A9AE1F0CAF9C}" type="presParOf" srcId="{B111FC99-CC62-467C-A68D-1B1250364AE0}" destId="{3B1406AD-EF48-45C4-B4B8-B47C7BBB7E24}" srcOrd="10" destOrd="0" presId="urn:microsoft.com/office/officeart/2008/layout/AscendingPictureAccentProcess"/>
    <dgm:cxn modelId="{08CCC8E1-9859-4467-A451-B68A68DF6EF9}" type="presParOf" srcId="{B111FC99-CC62-467C-A68D-1B1250364AE0}" destId="{444908BE-7538-4B7E-B0B6-FC76F1CD0464}" srcOrd="11" destOrd="0" presId="urn:microsoft.com/office/officeart/2008/layout/AscendingPictureAccentProcess"/>
    <dgm:cxn modelId="{07749284-2D90-4744-9FDA-217568EFC0F5}" type="presParOf" srcId="{B111FC99-CC62-467C-A68D-1B1250364AE0}" destId="{A737E0DD-2CCF-47E9-9F2C-19AE37F52CC3}" srcOrd="12" destOrd="0" presId="urn:microsoft.com/office/officeart/2008/layout/AscendingPictureAccentProcess"/>
    <dgm:cxn modelId="{45FCE15A-B2BD-4946-91E3-205D99EE66AC}" type="presParOf" srcId="{B111FC99-CC62-467C-A68D-1B1250364AE0}" destId="{233BA2E7-A36C-4095-88C3-7C180B35573D}" srcOrd="13" destOrd="0" presId="urn:microsoft.com/office/officeart/2008/layout/AscendingPictureAccentProcess"/>
    <dgm:cxn modelId="{331C46C4-84E4-4CEB-9337-6F945CD563AB}" type="presParOf" srcId="{233BA2E7-A36C-4095-88C3-7C180B35573D}" destId="{B03DCE80-7150-408A-B015-F87F6FD806D7}" srcOrd="0" destOrd="0" presId="urn:microsoft.com/office/officeart/2008/layout/AscendingPictureAccentProcess"/>
    <dgm:cxn modelId="{EB424763-AEED-4A60-BE3A-BB06591651D7}" type="presParOf" srcId="{B111FC99-CC62-467C-A68D-1B1250364AE0}" destId="{187082A0-BF1F-4E4F-9CF2-55CFD6FF1F28}" srcOrd="14" destOrd="0" presId="urn:microsoft.com/office/officeart/2008/layout/AscendingPictureAccentProcess"/>
    <dgm:cxn modelId="{2463DEA4-327F-4DD0-B763-1EC4E61CA441}" type="presParOf" srcId="{B111FC99-CC62-467C-A68D-1B1250364AE0}" destId="{9835AF7C-7CE8-48E1-8691-18C2AE79AE4D}" srcOrd="15" destOrd="0" presId="urn:microsoft.com/office/officeart/2008/layout/AscendingPictureAccentProcess"/>
    <dgm:cxn modelId="{D67A8D70-5709-4DCA-B1B0-FC3E9D3C238F}" type="presParOf" srcId="{9835AF7C-7CE8-48E1-8691-18C2AE79AE4D}" destId="{39A790B4-223B-4D5C-B901-BFDDEB5DB08B}" srcOrd="0" destOrd="0" presId="urn:microsoft.com/office/officeart/2008/layout/AscendingPictureAccentProcess"/>
    <dgm:cxn modelId="{634125AB-20CB-4194-A03E-7E67A671FD1B}" type="presParOf" srcId="{B111FC99-CC62-467C-A68D-1B1250364AE0}" destId="{732D5DD0-1CBC-4BE7-98F5-0DDD32E3B429}" srcOrd="16" destOrd="0" presId="urn:microsoft.com/office/officeart/2008/layout/AscendingPictureAccentProcess"/>
    <dgm:cxn modelId="{78EA6E84-8BFB-4A53-AB04-70A9FA7B8ACB}" type="presParOf" srcId="{B111FC99-CC62-467C-A68D-1B1250364AE0}" destId="{644FEE9E-CA29-47DE-8775-7C40D2F593ED}" srcOrd="17" destOrd="0" presId="urn:microsoft.com/office/officeart/2008/layout/AscendingPictureAccentProcess"/>
    <dgm:cxn modelId="{DEAD50A5-9744-409A-AA56-1902540B91B3}" type="presParOf" srcId="{644FEE9E-CA29-47DE-8775-7C40D2F593ED}" destId="{F44CA2BF-EA3D-496E-918F-D502A0AFF4DE}"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873AE3-2D6A-4B4C-BC7E-D318D80399A5}" type="doc">
      <dgm:prSet loTypeId="urn:microsoft.com/office/officeart/2008/layout/AscendingPictureAccentProcess" loCatId="picture" qsTypeId="urn:microsoft.com/office/officeart/2005/8/quickstyle/simple1" qsCatId="simple" csTypeId="urn:microsoft.com/office/officeart/2005/8/colors/colorful2" csCatId="colorful" phldr="1"/>
      <dgm:spPr/>
      <dgm:t>
        <a:bodyPr/>
        <a:lstStyle/>
        <a:p>
          <a:endParaRPr lang="en-US"/>
        </a:p>
      </dgm:t>
    </dgm:pt>
    <dgm:pt modelId="{9DAF7423-EF2F-40D7-82F1-82AA6B3BBC5A}">
      <dgm:prSet phldrT="[Text]"/>
      <dgm:spPr/>
      <dgm:t>
        <a:bodyPr/>
        <a:lstStyle/>
        <a:p>
          <a:r>
            <a:rPr lang="en-US" b="1" i="0" dirty="0"/>
            <a:t>Clarify strategic priorities</a:t>
          </a:r>
          <a:endParaRPr lang="en-US" dirty="0"/>
        </a:p>
      </dgm:t>
    </dgm:pt>
    <dgm:pt modelId="{424517BA-DF19-4719-A9E9-D8969F676F2A}" type="parTrans" cxnId="{024A3DCC-B7AB-46A9-919A-EE5D308C52EB}">
      <dgm:prSet/>
      <dgm:spPr/>
      <dgm:t>
        <a:bodyPr/>
        <a:lstStyle/>
        <a:p>
          <a:endParaRPr lang="en-US"/>
        </a:p>
      </dgm:t>
    </dgm:pt>
    <dgm:pt modelId="{D3674EEE-9631-4200-BC81-1D38D7D72FC3}" type="sibTrans" cxnId="{024A3DCC-B7AB-46A9-919A-EE5D308C52EB}">
      <dgm:prSet/>
      <dgm:spPr/>
      <dgm:t>
        <a:bodyPr/>
        <a:lstStyle/>
        <a:p>
          <a:endParaRPr lang="en-US"/>
        </a:p>
      </dgm:t>
    </dgm:pt>
    <dgm:pt modelId="{208DB1EE-3995-4304-BCDC-9D6BDB0C546E}">
      <dgm:prSet phldrT="[Text]"/>
      <dgm:spPr/>
      <dgm:t>
        <a:bodyPr/>
        <a:lstStyle/>
        <a:p>
          <a:r>
            <a:rPr lang="en-US"/>
            <a:t>Engage your team in defining SMART goals</a:t>
          </a:r>
          <a:endParaRPr lang="en-US" dirty="0"/>
        </a:p>
      </dgm:t>
    </dgm:pt>
    <dgm:pt modelId="{E908AC67-97E3-4710-AED6-CD157A5B855F}" type="parTrans" cxnId="{79CFF070-013A-416B-94A8-35865A5BD95D}">
      <dgm:prSet/>
      <dgm:spPr/>
      <dgm:t>
        <a:bodyPr/>
        <a:lstStyle/>
        <a:p>
          <a:endParaRPr lang="en-US"/>
        </a:p>
      </dgm:t>
    </dgm:pt>
    <dgm:pt modelId="{6E20682B-2ED6-41A3-8DDB-6AA954FFC802}" type="sibTrans" cxnId="{79CFF070-013A-416B-94A8-35865A5BD95D}">
      <dgm:prSet/>
      <dgm:spPr/>
      <dgm:t>
        <a:bodyPr/>
        <a:lstStyle/>
        <a:p>
          <a:endParaRPr lang="en-US"/>
        </a:p>
      </dgm:t>
    </dgm:pt>
    <dgm:pt modelId="{A17BE514-933D-44C2-93E8-996EB7DF6580}">
      <dgm:prSet phldrT="[Text]"/>
      <dgm:spPr/>
      <dgm:t>
        <a:bodyPr/>
        <a:lstStyle/>
        <a:p>
          <a:r>
            <a:rPr lang="en-US" b="1" i="0" dirty="0"/>
            <a:t>Clarify and track key measures</a:t>
          </a:r>
          <a:endParaRPr lang="en-US" dirty="0"/>
        </a:p>
      </dgm:t>
    </dgm:pt>
    <dgm:pt modelId="{9D9501A2-730A-4E97-9F88-6C855DA41529}" type="parTrans" cxnId="{1AE89039-1443-44A8-824C-119A45C03B09}">
      <dgm:prSet/>
      <dgm:spPr/>
      <dgm:t>
        <a:bodyPr/>
        <a:lstStyle/>
        <a:p>
          <a:endParaRPr lang="en-US"/>
        </a:p>
      </dgm:t>
    </dgm:pt>
    <dgm:pt modelId="{593C67BF-76D1-4971-BB26-F9C48B0EB9B0}" type="sibTrans" cxnId="{1AE89039-1443-44A8-824C-119A45C03B09}">
      <dgm:prSet/>
      <dgm:spPr/>
      <dgm:t>
        <a:bodyPr/>
        <a:lstStyle/>
        <a:p>
          <a:endParaRPr lang="en-US"/>
        </a:p>
      </dgm:t>
    </dgm:pt>
    <dgm:pt modelId="{E5DAE1F4-A374-4A90-905B-C021A0784B55}" type="pres">
      <dgm:prSet presAssocID="{FB873AE3-2D6A-4B4C-BC7E-D318D80399A5}" presName="Name0" presStyleCnt="0">
        <dgm:presLayoutVars>
          <dgm:chMax val="7"/>
          <dgm:chPref val="7"/>
          <dgm:dir/>
        </dgm:presLayoutVars>
      </dgm:prSet>
      <dgm:spPr/>
    </dgm:pt>
    <dgm:pt modelId="{FF543865-9BCA-4539-82C7-32A1DC44AA9E}" type="pres">
      <dgm:prSet presAssocID="{FB873AE3-2D6A-4B4C-BC7E-D318D80399A5}" presName="dot1" presStyleLbl="alignNode1" presStyleIdx="0" presStyleCnt="12"/>
      <dgm:spPr/>
    </dgm:pt>
    <dgm:pt modelId="{49C75B0B-F1C4-4FDB-B4A5-18890EAD9800}" type="pres">
      <dgm:prSet presAssocID="{FB873AE3-2D6A-4B4C-BC7E-D318D80399A5}" presName="dot2" presStyleLbl="alignNode1" presStyleIdx="1" presStyleCnt="12"/>
      <dgm:spPr/>
    </dgm:pt>
    <dgm:pt modelId="{40525CC5-F9B4-4EBC-A311-4161519C42B2}" type="pres">
      <dgm:prSet presAssocID="{FB873AE3-2D6A-4B4C-BC7E-D318D80399A5}" presName="dot3" presStyleLbl="alignNode1" presStyleIdx="2" presStyleCnt="12"/>
      <dgm:spPr/>
    </dgm:pt>
    <dgm:pt modelId="{19DD3305-C3C6-4F83-AA07-DFB09BC8A98A}" type="pres">
      <dgm:prSet presAssocID="{FB873AE3-2D6A-4B4C-BC7E-D318D80399A5}" presName="dot4" presStyleLbl="alignNode1" presStyleIdx="3" presStyleCnt="12"/>
      <dgm:spPr/>
    </dgm:pt>
    <dgm:pt modelId="{B37E3443-BAA2-49A3-AD03-E1A97FF8D583}" type="pres">
      <dgm:prSet presAssocID="{FB873AE3-2D6A-4B4C-BC7E-D318D80399A5}" presName="dot5" presStyleLbl="alignNode1" presStyleIdx="4" presStyleCnt="12"/>
      <dgm:spPr/>
    </dgm:pt>
    <dgm:pt modelId="{A0EF7B45-293F-4175-8572-62EB6DE33FFE}" type="pres">
      <dgm:prSet presAssocID="{FB873AE3-2D6A-4B4C-BC7E-D318D80399A5}" presName="dotArrow1" presStyleLbl="alignNode1" presStyleIdx="5" presStyleCnt="12"/>
      <dgm:spPr/>
    </dgm:pt>
    <dgm:pt modelId="{FB66D164-6586-412D-90A4-25DDB0ADD8AA}" type="pres">
      <dgm:prSet presAssocID="{FB873AE3-2D6A-4B4C-BC7E-D318D80399A5}" presName="dotArrow2" presStyleLbl="alignNode1" presStyleIdx="6" presStyleCnt="12"/>
      <dgm:spPr/>
    </dgm:pt>
    <dgm:pt modelId="{F696D1DC-A79E-4399-9939-9D59F3FB3A00}" type="pres">
      <dgm:prSet presAssocID="{FB873AE3-2D6A-4B4C-BC7E-D318D80399A5}" presName="dotArrow3" presStyleLbl="alignNode1" presStyleIdx="7" presStyleCnt="12"/>
      <dgm:spPr/>
    </dgm:pt>
    <dgm:pt modelId="{C5A80B10-CA9D-4481-8598-5D625F3D2F70}" type="pres">
      <dgm:prSet presAssocID="{FB873AE3-2D6A-4B4C-BC7E-D318D80399A5}" presName="dotArrow4" presStyleLbl="alignNode1" presStyleIdx="8" presStyleCnt="12"/>
      <dgm:spPr/>
    </dgm:pt>
    <dgm:pt modelId="{58F96C87-7CCB-46E9-BC61-09A3C3BC84DF}" type="pres">
      <dgm:prSet presAssocID="{FB873AE3-2D6A-4B4C-BC7E-D318D80399A5}" presName="dotArrow5" presStyleLbl="alignNode1" presStyleIdx="9" presStyleCnt="12"/>
      <dgm:spPr/>
    </dgm:pt>
    <dgm:pt modelId="{7239AA5B-ED54-4969-A8FE-D66280543E17}" type="pres">
      <dgm:prSet presAssocID="{FB873AE3-2D6A-4B4C-BC7E-D318D80399A5}" presName="dotArrow6" presStyleLbl="alignNode1" presStyleIdx="10" presStyleCnt="12"/>
      <dgm:spPr/>
    </dgm:pt>
    <dgm:pt modelId="{B42FB93A-6DF5-453C-8308-C9EBBDCB1770}" type="pres">
      <dgm:prSet presAssocID="{FB873AE3-2D6A-4B4C-BC7E-D318D80399A5}" presName="dotArrow7" presStyleLbl="alignNode1" presStyleIdx="11" presStyleCnt="12"/>
      <dgm:spPr/>
    </dgm:pt>
    <dgm:pt modelId="{B26FF15F-4821-4072-83EF-9CE3928F7698}" type="pres">
      <dgm:prSet presAssocID="{9DAF7423-EF2F-40D7-82F1-82AA6B3BBC5A}" presName="parTx1" presStyleLbl="node1" presStyleIdx="0" presStyleCnt="3"/>
      <dgm:spPr/>
    </dgm:pt>
    <dgm:pt modelId="{8F4C1C17-F416-4561-B390-608D1DFBD181}" type="pres">
      <dgm:prSet presAssocID="{D3674EEE-9631-4200-BC81-1D38D7D72FC3}" presName="picture1" presStyleCnt="0"/>
      <dgm:spPr/>
    </dgm:pt>
    <dgm:pt modelId="{7D72B589-3937-4016-8A4E-129FD6D30037}" type="pres">
      <dgm:prSet presAssocID="{D3674EEE-9631-4200-BC81-1D38D7D72FC3}" presName="imageRepeatNode" presStyleLbl="fgImgPlace1" presStyleIdx="0" presStyleCnt="3"/>
      <dgm:spPr/>
    </dgm:pt>
    <dgm:pt modelId="{711D0348-5DF4-4D43-A775-5C4241FB52ED}" type="pres">
      <dgm:prSet presAssocID="{208DB1EE-3995-4304-BCDC-9D6BDB0C546E}" presName="parTx2" presStyleLbl="node1" presStyleIdx="1" presStyleCnt="3"/>
      <dgm:spPr/>
    </dgm:pt>
    <dgm:pt modelId="{4F1D44D5-1300-4CD8-BB9E-D75B2D8443D4}" type="pres">
      <dgm:prSet presAssocID="{6E20682B-2ED6-41A3-8DDB-6AA954FFC802}" presName="picture2" presStyleCnt="0"/>
      <dgm:spPr/>
    </dgm:pt>
    <dgm:pt modelId="{06CB1B9F-AD44-4425-BD27-56E833717808}" type="pres">
      <dgm:prSet presAssocID="{6E20682B-2ED6-41A3-8DDB-6AA954FFC802}" presName="imageRepeatNode" presStyleLbl="fgImgPlace1" presStyleIdx="1" presStyleCnt="3"/>
      <dgm:spPr/>
    </dgm:pt>
    <dgm:pt modelId="{CE746B19-1763-4ED1-AF47-0B904E9FE64B}" type="pres">
      <dgm:prSet presAssocID="{A17BE514-933D-44C2-93E8-996EB7DF6580}" presName="parTx3" presStyleLbl="node1" presStyleIdx="2" presStyleCnt="3"/>
      <dgm:spPr/>
    </dgm:pt>
    <dgm:pt modelId="{3C127A88-5B5E-4084-A5EA-F960527088DB}" type="pres">
      <dgm:prSet presAssocID="{593C67BF-76D1-4971-BB26-F9C48B0EB9B0}" presName="picture3" presStyleCnt="0"/>
      <dgm:spPr/>
    </dgm:pt>
    <dgm:pt modelId="{899D0298-DB67-4103-A2E7-4589E49E5DF0}" type="pres">
      <dgm:prSet presAssocID="{593C67BF-76D1-4971-BB26-F9C48B0EB9B0}" presName="imageRepeatNode" presStyleLbl="fgImgPlace1" presStyleIdx="2" presStyleCnt="3"/>
      <dgm:spPr/>
    </dgm:pt>
  </dgm:ptLst>
  <dgm:cxnLst>
    <dgm:cxn modelId="{31578029-8769-4E6F-B710-7C58F5487CE9}" type="presOf" srcId="{208DB1EE-3995-4304-BCDC-9D6BDB0C546E}" destId="{711D0348-5DF4-4D43-A775-5C4241FB52ED}" srcOrd="0" destOrd="0" presId="urn:microsoft.com/office/officeart/2008/layout/AscendingPictureAccentProcess"/>
    <dgm:cxn modelId="{1AE89039-1443-44A8-824C-119A45C03B09}" srcId="{FB873AE3-2D6A-4B4C-BC7E-D318D80399A5}" destId="{A17BE514-933D-44C2-93E8-996EB7DF6580}" srcOrd="2" destOrd="0" parTransId="{9D9501A2-730A-4E97-9F88-6C855DA41529}" sibTransId="{593C67BF-76D1-4971-BB26-F9C48B0EB9B0}"/>
    <dgm:cxn modelId="{79CFF070-013A-416B-94A8-35865A5BD95D}" srcId="{FB873AE3-2D6A-4B4C-BC7E-D318D80399A5}" destId="{208DB1EE-3995-4304-BCDC-9D6BDB0C546E}" srcOrd="1" destOrd="0" parTransId="{E908AC67-97E3-4710-AED6-CD157A5B855F}" sibTransId="{6E20682B-2ED6-41A3-8DDB-6AA954FFC802}"/>
    <dgm:cxn modelId="{8878F790-C716-4475-896E-BD25CE9050E2}" type="presOf" srcId="{9DAF7423-EF2F-40D7-82F1-82AA6B3BBC5A}" destId="{B26FF15F-4821-4072-83EF-9CE3928F7698}" srcOrd="0" destOrd="0" presId="urn:microsoft.com/office/officeart/2008/layout/AscendingPictureAccentProcess"/>
    <dgm:cxn modelId="{894C5FB7-3ADE-4F90-B774-DEF977F897A9}" type="presOf" srcId="{D3674EEE-9631-4200-BC81-1D38D7D72FC3}" destId="{7D72B589-3937-4016-8A4E-129FD6D30037}" srcOrd="0" destOrd="0" presId="urn:microsoft.com/office/officeart/2008/layout/AscendingPictureAccentProcess"/>
    <dgm:cxn modelId="{DFA938BE-E07D-40B4-B3F9-06FB1085AC5D}" type="presOf" srcId="{6E20682B-2ED6-41A3-8DDB-6AA954FFC802}" destId="{06CB1B9F-AD44-4425-BD27-56E833717808}" srcOrd="0" destOrd="0" presId="urn:microsoft.com/office/officeart/2008/layout/AscendingPictureAccentProcess"/>
    <dgm:cxn modelId="{080126C9-7B60-4F55-923D-3A7742E3CAC0}" type="presOf" srcId="{593C67BF-76D1-4971-BB26-F9C48B0EB9B0}" destId="{899D0298-DB67-4103-A2E7-4589E49E5DF0}" srcOrd="0" destOrd="0" presId="urn:microsoft.com/office/officeart/2008/layout/AscendingPictureAccentProcess"/>
    <dgm:cxn modelId="{024A3DCC-B7AB-46A9-919A-EE5D308C52EB}" srcId="{FB873AE3-2D6A-4B4C-BC7E-D318D80399A5}" destId="{9DAF7423-EF2F-40D7-82F1-82AA6B3BBC5A}" srcOrd="0" destOrd="0" parTransId="{424517BA-DF19-4719-A9E9-D8969F676F2A}" sibTransId="{D3674EEE-9631-4200-BC81-1D38D7D72FC3}"/>
    <dgm:cxn modelId="{BD62DAD2-B616-4F48-AE72-D81763F13F54}" type="presOf" srcId="{A17BE514-933D-44C2-93E8-996EB7DF6580}" destId="{CE746B19-1763-4ED1-AF47-0B904E9FE64B}" srcOrd="0" destOrd="0" presId="urn:microsoft.com/office/officeart/2008/layout/AscendingPictureAccentProcess"/>
    <dgm:cxn modelId="{6EC18EFE-833C-4EA9-8DB9-122928837610}" type="presOf" srcId="{FB873AE3-2D6A-4B4C-BC7E-D318D80399A5}" destId="{E5DAE1F4-A374-4A90-905B-C021A0784B55}" srcOrd="0" destOrd="0" presId="urn:microsoft.com/office/officeart/2008/layout/AscendingPictureAccentProcess"/>
    <dgm:cxn modelId="{6E511018-E993-4E86-88BC-8E7F9DE0E74A}" type="presParOf" srcId="{E5DAE1F4-A374-4A90-905B-C021A0784B55}" destId="{FF543865-9BCA-4539-82C7-32A1DC44AA9E}" srcOrd="0" destOrd="0" presId="urn:microsoft.com/office/officeart/2008/layout/AscendingPictureAccentProcess"/>
    <dgm:cxn modelId="{BB55E229-D4F1-4C78-A9DA-533AE5EF03DF}" type="presParOf" srcId="{E5DAE1F4-A374-4A90-905B-C021A0784B55}" destId="{49C75B0B-F1C4-4FDB-B4A5-18890EAD9800}" srcOrd="1" destOrd="0" presId="urn:microsoft.com/office/officeart/2008/layout/AscendingPictureAccentProcess"/>
    <dgm:cxn modelId="{4295592D-9251-47C5-802D-F3795724DB41}" type="presParOf" srcId="{E5DAE1F4-A374-4A90-905B-C021A0784B55}" destId="{40525CC5-F9B4-4EBC-A311-4161519C42B2}" srcOrd="2" destOrd="0" presId="urn:microsoft.com/office/officeart/2008/layout/AscendingPictureAccentProcess"/>
    <dgm:cxn modelId="{EF3B18A0-8CD3-4460-AE55-02BCEAA98748}" type="presParOf" srcId="{E5DAE1F4-A374-4A90-905B-C021A0784B55}" destId="{19DD3305-C3C6-4F83-AA07-DFB09BC8A98A}" srcOrd="3" destOrd="0" presId="urn:microsoft.com/office/officeart/2008/layout/AscendingPictureAccentProcess"/>
    <dgm:cxn modelId="{F5F02C50-C630-419E-B0DC-027951E2016D}" type="presParOf" srcId="{E5DAE1F4-A374-4A90-905B-C021A0784B55}" destId="{B37E3443-BAA2-49A3-AD03-E1A97FF8D583}" srcOrd="4" destOrd="0" presId="urn:microsoft.com/office/officeart/2008/layout/AscendingPictureAccentProcess"/>
    <dgm:cxn modelId="{9DA36A80-6744-4921-B1F7-D64B06B1343B}" type="presParOf" srcId="{E5DAE1F4-A374-4A90-905B-C021A0784B55}" destId="{A0EF7B45-293F-4175-8572-62EB6DE33FFE}" srcOrd="5" destOrd="0" presId="urn:microsoft.com/office/officeart/2008/layout/AscendingPictureAccentProcess"/>
    <dgm:cxn modelId="{72133F31-268D-41C2-B726-8C9E0C23C67A}" type="presParOf" srcId="{E5DAE1F4-A374-4A90-905B-C021A0784B55}" destId="{FB66D164-6586-412D-90A4-25DDB0ADD8AA}" srcOrd="6" destOrd="0" presId="urn:microsoft.com/office/officeart/2008/layout/AscendingPictureAccentProcess"/>
    <dgm:cxn modelId="{9FB129B7-8EE3-4B73-AE0B-61FDFC5A7913}" type="presParOf" srcId="{E5DAE1F4-A374-4A90-905B-C021A0784B55}" destId="{F696D1DC-A79E-4399-9939-9D59F3FB3A00}" srcOrd="7" destOrd="0" presId="urn:microsoft.com/office/officeart/2008/layout/AscendingPictureAccentProcess"/>
    <dgm:cxn modelId="{391227B2-BDC2-4784-B33C-DB76F9B64A50}" type="presParOf" srcId="{E5DAE1F4-A374-4A90-905B-C021A0784B55}" destId="{C5A80B10-CA9D-4481-8598-5D625F3D2F70}" srcOrd="8" destOrd="0" presId="urn:microsoft.com/office/officeart/2008/layout/AscendingPictureAccentProcess"/>
    <dgm:cxn modelId="{F88FC789-816D-4E1A-8B42-329DE8FBAAE3}" type="presParOf" srcId="{E5DAE1F4-A374-4A90-905B-C021A0784B55}" destId="{58F96C87-7CCB-46E9-BC61-09A3C3BC84DF}" srcOrd="9" destOrd="0" presId="urn:microsoft.com/office/officeart/2008/layout/AscendingPictureAccentProcess"/>
    <dgm:cxn modelId="{C0783F50-85BC-406A-9A1F-0C5ED3645E52}" type="presParOf" srcId="{E5DAE1F4-A374-4A90-905B-C021A0784B55}" destId="{7239AA5B-ED54-4969-A8FE-D66280543E17}" srcOrd="10" destOrd="0" presId="urn:microsoft.com/office/officeart/2008/layout/AscendingPictureAccentProcess"/>
    <dgm:cxn modelId="{3EDC51BE-13CC-4C8E-BD33-62EE4592BB92}" type="presParOf" srcId="{E5DAE1F4-A374-4A90-905B-C021A0784B55}" destId="{B42FB93A-6DF5-453C-8308-C9EBBDCB1770}" srcOrd="11" destOrd="0" presId="urn:microsoft.com/office/officeart/2008/layout/AscendingPictureAccentProcess"/>
    <dgm:cxn modelId="{BDEC1232-EA65-405E-AE2C-BE3842BED56F}" type="presParOf" srcId="{E5DAE1F4-A374-4A90-905B-C021A0784B55}" destId="{B26FF15F-4821-4072-83EF-9CE3928F7698}" srcOrd="12" destOrd="0" presId="urn:microsoft.com/office/officeart/2008/layout/AscendingPictureAccentProcess"/>
    <dgm:cxn modelId="{982EDFAF-F497-4C15-9D04-9036FFFE4AC4}" type="presParOf" srcId="{E5DAE1F4-A374-4A90-905B-C021A0784B55}" destId="{8F4C1C17-F416-4561-B390-608D1DFBD181}" srcOrd="13" destOrd="0" presId="urn:microsoft.com/office/officeart/2008/layout/AscendingPictureAccentProcess"/>
    <dgm:cxn modelId="{C41DD350-0E55-497A-9B1F-745F27909B63}" type="presParOf" srcId="{8F4C1C17-F416-4561-B390-608D1DFBD181}" destId="{7D72B589-3937-4016-8A4E-129FD6D30037}" srcOrd="0" destOrd="0" presId="urn:microsoft.com/office/officeart/2008/layout/AscendingPictureAccentProcess"/>
    <dgm:cxn modelId="{9D3EF03D-B705-4F55-9724-8A0259288F96}" type="presParOf" srcId="{E5DAE1F4-A374-4A90-905B-C021A0784B55}" destId="{711D0348-5DF4-4D43-A775-5C4241FB52ED}" srcOrd="14" destOrd="0" presId="urn:microsoft.com/office/officeart/2008/layout/AscendingPictureAccentProcess"/>
    <dgm:cxn modelId="{B5D8451B-6547-4C9B-B1FD-C38681568544}" type="presParOf" srcId="{E5DAE1F4-A374-4A90-905B-C021A0784B55}" destId="{4F1D44D5-1300-4CD8-BB9E-D75B2D8443D4}" srcOrd="15" destOrd="0" presId="urn:microsoft.com/office/officeart/2008/layout/AscendingPictureAccentProcess"/>
    <dgm:cxn modelId="{54B82E27-4699-4448-A4C0-D65C99A1B469}" type="presParOf" srcId="{4F1D44D5-1300-4CD8-BB9E-D75B2D8443D4}" destId="{06CB1B9F-AD44-4425-BD27-56E833717808}" srcOrd="0" destOrd="0" presId="urn:microsoft.com/office/officeart/2008/layout/AscendingPictureAccentProcess"/>
    <dgm:cxn modelId="{8FB5F853-3621-4F48-BEC3-9E6CB12D4B4E}" type="presParOf" srcId="{E5DAE1F4-A374-4A90-905B-C021A0784B55}" destId="{CE746B19-1763-4ED1-AF47-0B904E9FE64B}" srcOrd="16" destOrd="0" presId="urn:microsoft.com/office/officeart/2008/layout/AscendingPictureAccentProcess"/>
    <dgm:cxn modelId="{17C28590-07AC-4B7D-9344-10AA8E355F28}" type="presParOf" srcId="{E5DAE1F4-A374-4A90-905B-C021A0784B55}" destId="{3C127A88-5B5E-4084-A5EA-F960527088DB}" srcOrd="17" destOrd="0" presId="urn:microsoft.com/office/officeart/2008/layout/AscendingPictureAccentProcess"/>
    <dgm:cxn modelId="{8FD7CCFF-7C12-4D55-AB4C-033BAF86E02B}" type="presParOf" srcId="{3C127A88-5B5E-4084-A5EA-F960527088DB}" destId="{899D0298-DB67-4103-A2E7-4589E49E5DF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48F7F5-012C-4C62-BF5E-40430EF37019}" type="doc">
      <dgm:prSet loTypeId="urn:microsoft.com/office/officeart/2008/layout/AscendingPictureAccentProcess" loCatId="process" qsTypeId="urn:microsoft.com/office/officeart/2005/8/quickstyle/simple1" qsCatId="simple" csTypeId="urn:microsoft.com/office/officeart/2005/8/colors/colorful2" csCatId="colorful" phldr="1"/>
      <dgm:spPr/>
      <dgm:t>
        <a:bodyPr/>
        <a:lstStyle/>
        <a:p>
          <a:endParaRPr lang="en-US"/>
        </a:p>
      </dgm:t>
    </dgm:pt>
    <dgm:pt modelId="{8F6A4A40-E394-4374-902C-71B107CD2E15}">
      <dgm:prSet phldrT="[Text]"/>
      <dgm:spPr/>
      <dgm:t>
        <a:bodyPr/>
        <a:lstStyle/>
        <a:p>
          <a:r>
            <a:rPr lang="en-US" b="1" i="0" dirty="0"/>
            <a:t>Maintain a management system for priorities and goals</a:t>
          </a:r>
          <a:endParaRPr lang="en-US" dirty="0"/>
        </a:p>
      </dgm:t>
    </dgm:pt>
    <dgm:pt modelId="{8FD2686D-CC6C-4732-A79A-36C8144D4025}" type="parTrans" cxnId="{1E5655B1-F748-4922-91F6-C05E53D768A1}">
      <dgm:prSet/>
      <dgm:spPr/>
      <dgm:t>
        <a:bodyPr/>
        <a:lstStyle/>
        <a:p>
          <a:endParaRPr lang="en-US"/>
        </a:p>
      </dgm:t>
    </dgm:pt>
    <dgm:pt modelId="{745032C5-A759-44DC-B8CB-0C2D75953C6F}" type="sibTrans" cxnId="{1E5655B1-F748-4922-91F6-C05E53D768A1}">
      <dgm:prSet/>
      <dgm:spPr/>
      <dgm:t>
        <a:bodyPr/>
        <a:lstStyle/>
        <a:p>
          <a:endParaRPr lang="en-US"/>
        </a:p>
      </dgm:t>
    </dgm:pt>
    <dgm:pt modelId="{5DC26EFB-2F88-407D-851B-807AFD0949CB}">
      <dgm:prSet phldrT="[Text]"/>
      <dgm:spPr/>
      <dgm:t>
        <a:bodyPr/>
        <a:lstStyle/>
        <a:p>
          <a:r>
            <a:rPr lang="en-US" b="1" i="0" dirty="0"/>
            <a:t>Manage communication habits and routines</a:t>
          </a:r>
          <a:endParaRPr lang="en-US" dirty="0"/>
        </a:p>
      </dgm:t>
    </dgm:pt>
    <dgm:pt modelId="{FFE74C22-DACD-4FF3-91BB-42D976EB9331}" type="parTrans" cxnId="{5D464E79-0247-422A-9B6E-DC4A1795807C}">
      <dgm:prSet/>
      <dgm:spPr/>
      <dgm:t>
        <a:bodyPr/>
        <a:lstStyle/>
        <a:p>
          <a:endParaRPr lang="en-US"/>
        </a:p>
      </dgm:t>
    </dgm:pt>
    <dgm:pt modelId="{7C4F6E74-4145-4B05-9F7A-70E202FE9F15}" type="sibTrans" cxnId="{5D464E79-0247-422A-9B6E-DC4A1795807C}">
      <dgm:prSet/>
      <dgm:spPr/>
      <dgm:t>
        <a:bodyPr/>
        <a:lstStyle/>
        <a:p>
          <a:endParaRPr lang="en-US"/>
        </a:p>
      </dgm:t>
    </dgm:pt>
    <dgm:pt modelId="{EE10FA06-A50D-4274-8853-BDDD61D67BA1}">
      <dgm:prSet phldrT="[Text]"/>
      <dgm:spPr/>
      <dgm:t>
        <a:bodyPr/>
        <a:lstStyle/>
        <a:p>
          <a:r>
            <a:rPr lang="en-US" b="1" i="0" dirty="0"/>
            <a:t>Build motivation throughout the process</a:t>
          </a:r>
          <a:endParaRPr lang="en-US" dirty="0"/>
        </a:p>
      </dgm:t>
    </dgm:pt>
    <dgm:pt modelId="{C27F2963-F4CC-4406-B337-4AB7793224D4}" type="parTrans" cxnId="{1E2D9054-38EB-4204-B3FE-A2FBC13B5973}">
      <dgm:prSet/>
      <dgm:spPr/>
      <dgm:t>
        <a:bodyPr/>
        <a:lstStyle/>
        <a:p>
          <a:endParaRPr lang="en-US"/>
        </a:p>
      </dgm:t>
    </dgm:pt>
    <dgm:pt modelId="{7F2CDEB3-F187-4800-9516-5B1DAE30C9C7}" type="sibTrans" cxnId="{1E2D9054-38EB-4204-B3FE-A2FBC13B5973}">
      <dgm:prSet/>
      <dgm:spPr/>
      <dgm:t>
        <a:bodyPr/>
        <a:lstStyle/>
        <a:p>
          <a:endParaRPr lang="en-US"/>
        </a:p>
      </dgm:t>
    </dgm:pt>
    <dgm:pt modelId="{C1485357-CE5C-4DF2-97BF-C1CA449D0BDF}" type="pres">
      <dgm:prSet presAssocID="{B448F7F5-012C-4C62-BF5E-40430EF37019}" presName="Name0" presStyleCnt="0">
        <dgm:presLayoutVars>
          <dgm:chMax val="7"/>
          <dgm:chPref val="7"/>
          <dgm:dir/>
        </dgm:presLayoutVars>
      </dgm:prSet>
      <dgm:spPr/>
    </dgm:pt>
    <dgm:pt modelId="{2D9D7433-5A8C-4AB7-879C-B85F578E61AF}" type="pres">
      <dgm:prSet presAssocID="{B448F7F5-012C-4C62-BF5E-40430EF37019}" presName="dot1" presStyleLbl="alignNode1" presStyleIdx="0" presStyleCnt="12"/>
      <dgm:spPr/>
    </dgm:pt>
    <dgm:pt modelId="{93429BB3-3EDD-48F7-B923-E635ACDF4591}" type="pres">
      <dgm:prSet presAssocID="{B448F7F5-012C-4C62-BF5E-40430EF37019}" presName="dot2" presStyleLbl="alignNode1" presStyleIdx="1" presStyleCnt="12"/>
      <dgm:spPr/>
    </dgm:pt>
    <dgm:pt modelId="{6585A9D1-AE01-4608-86B9-9F4F7A171BFE}" type="pres">
      <dgm:prSet presAssocID="{B448F7F5-012C-4C62-BF5E-40430EF37019}" presName="dot3" presStyleLbl="alignNode1" presStyleIdx="2" presStyleCnt="12"/>
      <dgm:spPr/>
    </dgm:pt>
    <dgm:pt modelId="{1BB1157F-EACB-46FC-B1D2-211414C6240A}" type="pres">
      <dgm:prSet presAssocID="{B448F7F5-012C-4C62-BF5E-40430EF37019}" presName="dot4" presStyleLbl="alignNode1" presStyleIdx="3" presStyleCnt="12"/>
      <dgm:spPr/>
    </dgm:pt>
    <dgm:pt modelId="{6E218D75-DD92-4A0A-AC9F-6734B8AD4657}" type="pres">
      <dgm:prSet presAssocID="{B448F7F5-012C-4C62-BF5E-40430EF37019}" presName="dot5" presStyleLbl="alignNode1" presStyleIdx="4" presStyleCnt="12"/>
      <dgm:spPr/>
    </dgm:pt>
    <dgm:pt modelId="{9D9B897D-4128-4A06-A406-1AD2A3394CF8}" type="pres">
      <dgm:prSet presAssocID="{B448F7F5-012C-4C62-BF5E-40430EF37019}" presName="dotArrow1" presStyleLbl="alignNode1" presStyleIdx="5" presStyleCnt="12"/>
      <dgm:spPr/>
    </dgm:pt>
    <dgm:pt modelId="{94C1F479-90C7-42FA-8E7F-51EFD85A99C9}" type="pres">
      <dgm:prSet presAssocID="{B448F7F5-012C-4C62-BF5E-40430EF37019}" presName="dotArrow2" presStyleLbl="alignNode1" presStyleIdx="6" presStyleCnt="12"/>
      <dgm:spPr/>
    </dgm:pt>
    <dgm:pt modelId="{A99B2B1D-C426-4E25-AE37-BA507DEB2143}" type="pres">
      <dgm:prSet presAssocID="{B448F7F5-012C-4C62-BF5E-40430EF37019}" presName="dotArrow3" presStyleLbl="alignNode1" presStyleIdx="7" presStyleCnt="12"/>
      <dgm:spPr/>
    </dgm:pt>
    <dgm:pt modelId="{DB33E69B-E453-4FDB-8F9C-11CA69F84774}" type="pres">
      <dgm:prSet presAssocID="{B448F7F5-012C-4C62-BF5E-40430EF37019}" presName="dotArrow4" presStyleLbl="alignNode1" presStyleIdx="8" presStyleCnt="12"/>
      <dgm:spPr/>
    </dgm:pt>
    <dgm:pt modelId="{77076265-4191-4707-B9BD-063D529951A0}" type="pres">
      <dgm:prSet presAssocID="{B448F7F5-012C-4C62-BF5E-40430EF37019}" presName="dotArrow5" presStyleLbl="alignNode1" presStyleIdx="9" presStyleCnt="12"/>
      <dgm:spPr/>
    </dgm:pt>
    <dgm:pt modelId="{FD85167B-9758-46D8-9AE1-B74406154A15}" type="pres">
      <dgm:prSet presAssocID="{B448F7F5-012C-4C62-BF5E-40430EF37019}" presName="dotArrow6" presStyleLbl="alignNode1" presStyleIdx="10" presStyleCnt="12"/>
      <dgm:spPr/>
    </dgm:pt>
    <dgm:pt modelId="{99C3D2CF-132E-496E-9BC2-46F25A8FAFC6}" type="pres">
      <dgm:prSet presAssocID="{B448F7F5-012C-4C62-BF5E-40430EF37019}" presName="dotArrow7" presStyleLbl="alignNode1" presStyleIdx="11" presStyleCnt="12"/>
      <dgm:spPr/>
    </dgm:pt>
    <dgm:pt modelId="{FC47A360-6488-45D8-9278-828F0A7A5718}" type="pres">
      <dgm:prSet presAssocID="{8F6A4A40-E394-4374-902C-71B107CD2E15}" presName="parTx1" presStyleLbl="node1" presStyleIdx="0" presStyleCnt="3"/>
      <dgm:spPr/>
    </dgm:pt>
    <dgm:pt modelId="{15428012-B91F-47B5-BC3F-C261DAFFED4F}" type="pres">
      <dgm:prSet presAssocID="{745032C5-A759-44DC-B8CB-0C2D75953C6F}" presName="picture1" presStyleCnt="0"/>
      <dgm:spPr/>
    </dgm:pt>
    <dgm:pt modelId="{F2469451-4830-4D41-AD08-BE5E6ABCDA5F}" type="pres">
      <dgm:prSet presAssocID="{745032C5-A759-44DC-B8CB-0C2D75953C6F}" presName="imageRepeatNode" presStyleLbl="fgImgPlace1" presStyleIdx="0" presStyleCnt="3"/>
      <dgm:spPr/>
    </dgm:pt>
    <dgm:pt modelId="{CFC86F10-661B-4D9F-B117-145D1A613189}" type="pres">
      <dgm:prSet presAssocID="{5DC26EFB-2F88-407D-851B-807AFD0949CB}" presName="parTx2" presStyleLbl="node1" presStyleIdx="1" presStyleCnt="3"/>
      <dgm:spPr/>
    </dgm:pt>
    <dgm:pt modelId="{1A1DEE89-E510-40A2-89DD-545403C32CC0}" type="pres">
      <dgm:prSet presAssocID="{7C4F6E74-4145-4B05-9F7A-70E202FE9F15}" presName="picture2" presStyleCnt="0"/>
      <dgm:spPr/>
    </dgm:pt>
    <dgm:pt modelId="{A9C34569-AADE-4C50-BC4C-A3E2BEB4E9AC}" type="pres">
      <dgm:prSet presAssocID="{7C4F6E74-4145-4B05-9F7A-70E202FE9F15}" presName="imageRepeatNode" presStyleLbl="fgImgPlace1" presStyleIdx="1" presStyleCnt="3"/>
      <dgm:spPr/>
    </dgm:pt>
    <dgm:pt modelId="{A5FCEBB9-50B3-435B-A236-AFE71A1B3541}" type="pres">
      <dgm:prSet presAssocID="{EE10FA06-A50D-4274-8853-BDDD61D67BA1}" presName="parTx3" presStyleLbl="node1" presStyleIdx="2" presStyleCnt="3"/>
      <dgm:spPr/>
    </dgm:pt>
    <dgm:pt modelId="{7A8997F6-AEF3-4F4C-BBD3-D1429892E91F}" type="pres">
      <dgm:prSet presAssocID="{7F2CDEB3-F187-4800-9516-5B1DAE30C9C7}" presName="picture3" presStyleCnt="0"/>
      <dgm:spPr/>
    </dgm:pt>
    <dgm:pt modelId="{99AD733D-A0BB-4A82-9514-08D24300AAB4}" type="pres">
      <dgm:prSet presAssocID="{7F2CDEB3-F187-4800-9516-5B1DAE30C9C7}" presName="imageRepeatNode" presStyleLbl="fgImgPlace1" presStyleIdx="2" presStyleCnt="3"/>
      <dgm:spPr/>
    </dgm:pt>
  </dgm:ptLst>
  <dgm:cxnLst>
    <dgm:cxn modelId="{56C9E606-73DA-400E-A1B8-DE15C3B660C6}" type="presOf" srcId="{8F6A4A40-E394-4374-902C-71B107CD2E15}" destId="{FC47A360-6488-45D8-9278-828F0A7A5718}" srcOrd="0" destOrd="0" presId="urn:microsoft.com/office/officeart/2008/layout/AscendingPictureAccentProcess"/>
    <dgm:cxn modelId="{1C630C23-B528-409D-98C7-CEC54FE0FE84}" type="presOf" srcId="{5DC26EFB-2F88-407D-851B-807AFD0949CB}" destId="{CFC86F10-661B-4D9F-B117-145D1A613189}" srcOrd="0" destOrd="0" presId="urn:microsoft.com/office/officeart/2008/layout/AscendingPictureAccentProcess"/>
    <dgm:cxn modelId="{0495C34C-F611-4D48-BD47-E40DD0F276C0}" type="presOf" srcId="{745032C5-A759-44DC-B8CB-0C2D75953C6F}" destId="{F2469451-4830-4D41-AD08-BE5E6ABCDA5F}" srcOrd="0" destOrd="0" presId="urn:microsoft.com/office/officeart/2008/layout/AscendingPictureAccentProcess"/>
    <dgm:cxn modelId="{97F64C6F-85B6-4960-B002-990A40E7FB33}" type="presOf" srcId="{EE10FA06-A50D-4274-8853-BDDD61D67BA1}" destId="{A5FCEBB9-50B3-435B-A236-AFE71A1B3541}" srcOrd="0" destOrd="0" presId="urn:microsoft.com/office/officeart/2008/layout/AscendingPictureAccentProcess"/>
    <dgm:cxn modelId="{1E2D9054-38EB-4204-B3FE-A2FBC13B5973}" srcId="{B448F7F5-012C-4C62-BF5E-40430EF37019}" destId="{EE10FA06-A50D-4274-8853-BDDD61D67BA1}" srcOrd="2" destOrd="0" parTransId="{C27F2963-F4CC-4406-B337-4AB7793224D4}" sibTransId="{7F2CDEB3-F187-4800-9516-5B1DAE30C9C7}"/>
    <dgm:cxn modelId="{5D464E79-0247-422A-9B6E-DC4A1795807C}" srcId="{B448F7F5-012C-4C62-BF5E-40430EF37019}" destId="{5DC26EFB-2F88-407D-851B-807AFD0949CB}" srcOrd="1" destOrd="0" parTransId="{FFE74C22-DACD-4FF3-91BB-42D976EB9331}" sibTransId="{7C4F6E74-4145-4B05-9F7A-70E202FE9F15}"/>
    <dgm:cxn modelId="{3E0D7182-94C4-4DCC-99A9-999CACDFD140}" type="presOf" srcId="{7C4F6E74-4145-4B05-9F7A-70E202FE9F15}" destId="{A9C34569-AADE-4C50-BC4C-A3E2BEB4E9AC}" srcOrd="0" destOrd="0" presId="urn:microsoft.com/office/officeart/2008/layout/AscendingPictureAccentProcess"/>
    <dgm:cxn modelId="{1E5655B1-F748-4922-91F6-C05E53D768A1}" srcId="{B448F7F5-012C-4C62-BF5E-40430EF37019}" destId="{8F6A4A40-E394-4374-902C-71B107CD2E15}" srcOrd="0" destOrd="0" parTransId="{8FD2686D-CC6C-4732-A79A-36C8144D4025}" sibTransId="{745032C5-A759-44DC-B8CB-0C2D75953C6F}"/>
    <dgm:cxn modelId="{F4F2DEB8-8120-44F7-A2C4-5B4A28C850ED}" type="presOf" srcId="{B448F7F5-012C-4C62-BF5E-40430EF37019}" destId="{C1485357-CE5C-4DF2-97BF-C1CA449D0BDF}" srcOrd="0" destOrd="0" presId="urn:microsoft.com/office/officeart/2008/layout/AscendingPictureAccentProcess"/>
    <dgm:cxn modelId="{C0B3A4CE-2CB3-400A-9130-22FB0235096E}" type="presOf" srcId="{7F2CDEB3-F187-4800-9516-5B1DAE30C9C7}" destId="{99AD733D-A0BB-4A82-9514-08D24300AAB4}" srcOrd="0" destOrd="0" presId="urn:microsoft.com/office/officeart/2008/layout/AscendingPictureAccentProcess"/>
    <dgm:cxn modelId="{841B7F24-A2E7-4668-A648-69C71C2E0FF8}" type="presParOf" srcId="{C1485357-CE5C-4DF2-97BF-C1CA449D0BDF}" destId="{2D9D7433-5A8C-4AB7-879C-B85F578E61AF}" srcOrd="0" destOrd="0" presId="urn:microsoft.com/office/officeart/2008/layout/AscendingPictureAccentProcess"/>
    <dgm:cxn modelId="{5F1F9D73-936B-44BF-A6F1-FCFF244AA16F}" type="presParOf" srcId="{C1485357-CE5C-4DF2-97BF-C1CA449D0BDF}" destId="{93429BB3-3EDD-48F7-B923-E635ACDF4591}" srcOrd="1" destOrd="0" presId="urn:microsoft.com/office/officeart/2008/layout/AscendingPictureAccentProcess"/>
    <dgm:cxn modelId="{ECFA5BBD-D973-4BA8-A19F-D26C06FB8758}" type="presParOf" srcId="{C1485357-CE5C-4DF2-97BF-C1CA449D0BDF}" destId="{6585A9D1-AE01-4608-86B9-9F4F7A171BFE}" srcOrd="2" destOrd="0" presId="urn:microsoft.com/office/officeart/2008/layout/AscendingPictureAccentProcess"/>
    <dgm:cxn modelId="{7E76D848-A864-41C5-8574-02CA0A163DDB}" type="presParOf" srcId="{C1485357-CE5C-4DF2-97BF-C1CA449D0BDF}" destId="{1BB1157F-EACB-46FC-B1D2-211414C6240A}" srcOrd="3" destOrd="0" presId="urn:microsoft.com/office/officeart/2008/layout/AscendingPictureAccentProcess"/>
    <dgm:cxn modelId="{DA1F4E05-46FD-4C80-8557-49AF35910956}" type="presParOf" srcId="{C1485357-CE5C-4DF2-97BF-C1CA449D0BDF}" destId="{6E218D75-DD92-4A0A-AC9F-6734B8AD4657}" srcOrd="4" destOrd="0" presId="urn:microsoft.com/office/officeart/2008/layout/AscendingPictureAccentProcess"/>
    <dgm:cxn modelId="{D85350B3-1CF3-4E28-A668-C7924A809110}" type="presParOf" srcId="{C1485357-CE5C-4DF2-97BF-C1CA449D0BDF}" destId="{9D9B897D-4128-4A06-A406-1AD2A3394CF8}" srcOrd="5" destOrd="0" presId="urn:microsoft.com/office/officeart/2008/layout/AscendingPictureAccentProcess"/>
    <dgm:cxn modelId="{CC1836A0-3F4D-41D1-A274-3BBB8ED202C9}" type="presParOf" srcId="{C1485357-CE5C-4DF2-97BF-C1CA449D0BDF}" destId="{94C1F479-90C7-42FA-8E7F-51EFD85A99C9}" srcOrd="6" destOrd="0" presId="urn:microsoft.com/office/officeart/2008/layout/AscendingPictureAccentProcess"/>
    <dgm:cxn modelId="{D4FBB3CD-CDDF-481F-9FEB-7BDC626CB222}" type="presParOf" srcId="{C1485357-CE5C-4DF2-97BF-C1CA449D0BDF}" destId="{A99B2B1D-C426-4E25-AE37-BA507DEB2143}" srcOrd="7" destOrd="0" presId="urn:microsoft.com/office/officeart/2008/layout/AscendingPictureAccentProcess"/>
    <dgm:cxn modelId="{1F6B30E9-EBC5-4E90-92A1-277BB115D1A2}" type="presParOf" srcId="{C1485357-CE5C-4DF2-97BF-C1CA449D0BDF}" destId="{DB33E69B-E453-4FDB-8F9C-11CA69F84774}" srcOrd="8" destOrd="0" presId="urn:microsoft.com/office/officeart/2008/layout/AscendingPictureAccentProcess"/>
    <dgm:cxn modelId="{9EBCD9D5-3ED1-450D-B4F8-103281412170}" type="presParOf" srcId="{C1485357-CE5C-4DF2-97BF-C1CA449D0BDF}" destId="{77076265-4191-4707-B9BD-063D529951A0}" srcOrd="9" destOrd="0" presId="urn:microsoft.com/office/officeart/2008/layout/AscendingPictureAccentProcess"/>
    <dgm:cxn modelId="{8B2F9D6B-C405-446E-9903-BE8EE66375EE}" type="presParOf" srcId="{C1485357-CE5C-4DF2-97BF-C1CA449D0BDF}" destId="{FD85167B-9758-46D8-9AE1-B74406154A15}" srcOrd="10" destOrd="0" presId="urn:microsoft.com/office/officeart/2008/layout/AscendingPictureAccentProcess"/>
    <dgm:cxn modelId="{D0900FAA-FAFF-4B5B-B52C-F7BA303F2F37}" type="presParOf" srcId="{C1485357-CE5C-4DF2-97BF-C1CA449D0BDF}" destId="{99C3D2CF-132E-496E-9BC2-46F25A8FAFC6}" srcOrd="11" destOrd="0" presId="urn:microsoft.com/office/officeart/2008/layout/AscendingPictureAccentProcess"/>
    <dgm:cxn modelId="{89D17469-FB5D-4D52-8902-104DCFA41E2F}" type="presParOf" srcId="{C1485357-CE5C-4DF2-97BF-C1CA449D0BDF}" destId="{FC47A360-6488-45D8-9278-828F0A7A5718}" srcOrd="12" destOrd="0" presId="urn:microsoft.com/office/officeart/2008/layout/AscendingPictureAccentProcess"/>
    <dgm:cxn modelId="{CE65C348-AE67-4F9D-9E47-1D01F24FFE9E}" type="presParOf" srcId="{C1485357-CE5C-4DF2-97BF-C1CA449D0BDF}" destId="{15428012-B91F-47B5-BC3F-C261DAFFED4F}" srcOrd="13" destOrd="0" presId="urn:microsoft.com/office/officeart/2008/layout/AscendingPictureAccentProcess"/>
    <dgm:cxn modelId="{7CB9AAD0-2B43-4A43-8F37-7342100DBE7C}" type="presParOf" srcId="{15428012-B91F-47B5-BC3F-C261DAFFED4F}" destId="{F2469451-4830-4D41-AD08-BE5E6ABCDA5F}" srcOrd="0" destOrd="0" presId="urn:microsoft.com/office/officeart/2008/layout/AscendingPictureAccentProcess"/>
    <dgm:cxn modelId="{25992E98-B796-4810-ABFD-8592FE055723}" type="presParOf" srcId="{C1485357-CE5C-4DF2-97BF-C1CA449D0BDF}" destId="{CFC86F10-661B-4D9F-B117-145D1A613189}" srcOrd="14" destOrd="0" presId="urn:microsoft.com/office/officeart/2008/layout/AscendingPictureAccentProcess"/>
    <dgm:cxn modelId="{6FF881DB-69B8-4128-8F6A-EBF8887C54FC}" type="presParOf" srcId="{C1485357-CE5C-4DF2-97BF-C1CA449D0BDF}" destId="{1A1DEE89-E510-40A2-89DD-545403C32CC0}" srcOrd="15" destOrd="0" presId="urn:microsoft.com/office/officeart/2008/layout/AscendingPictureAccentProcess"/>
    <dgm:cxn modelId="{BC4A3F43-81A8-4F96-A8BB-E95D67C2435B}" type="presParOf" srcId="{1A1DEE89-E510-40A2-89DD-545403C32CC0}" destId="{A9C34569-AADE-4C50-BC4C-A3E2BEB4E9AC}" srcOrd="0" destOrd="0" presId="urn:microsoft.com/office/officeart/2008/layout/AscendingPictureAccentProcess"/>
    <dgm:cxn modelId="{82484AFC-EB61-4984-B34B-6967396AAB4D}" type="presParOf" srcId="{C1485357-CE5C-4DF2-97BF-C1CA449D0BDF}" destId="{A5FCEBB9-50B3-435B-A236-AFE71A1B3541}" srcOrd="16" destOrd="0" presId="urn:microsoft.com/office/officeart/2008/layout/AscendingPictureAccentProcess"/>
    <dgm:cxn modelId="{A50FCC56-1BD0-4F71-8EC3-297D13324A3E}" type="presParOf" srcId="{C1485357-CE5C-4DF2-97BF-C1CA449D0BDF}" destId="{7A8997F6-AEF3-4F4C-BBD3-D1429892E91F}" srcOrd="17" destOrd="0" presId="urn:microsoft.com/office/officeart/2008/layout/AscendingPictureAccentProcess"/>
    <dgm:cxn modelId="{CFA07445-25F1-4FAD-9397-95C1DB838D16}" type="presParOf" srcId="{7A8997F6-AEF3-4F4C-BBD3-D1429892E91F}" destId="{99AD733D-A0BB-4A82-9514-08D24300AAB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28EF5B-B838-488F-9B27-47B7FA8F3B6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F1C4D34A-C018-4079-BA56-AF401A9E0948}">
      <dgm:prSet phldrT="[Text]"/>
      <dgm:spPr/>
      <dgm:t>
        <a:bodyPr/>
        <a:lstStyle/>
        <a:p>
          <a:r>
            <a:rPr lang="en-US" b="1" i="0" dirty="0"/>
            <a:t>Job Loss</a:t>
          </a:r>
          <a:endParaRPr lang="en-US" dirty="0"/>
        </a:p>
      </dgm:t>
    </dgm:pt>
    <dgm:pt modelId="{627511B1-4AF9-430C-97C3-19CFB793C4BB}" type="parTrans" cxnId="{3C6C9AA7-1000-464B-A116-E7C001468567}">
      <dgm:prSet/>
      <dgm:spPr/>
      <dgm:t>
        <a:bodyPr/>
        <a:lstStyle/>
        <a:p>
          <a:endParaRPr lang="en-US"/>
        </a:p>
      </dgm:t>
    </dgm:pt>
    <dgm:pt modelId="{68A7781A-ED55-4709-980D-CF680AC131F1}" type="sibTrans" cxnId="{3C6C9AA7-1000-464B-A116-E7C001468567}">
      <dgm:prSet/>
      <dgm:spPr/>
      <dgm:t>
        <a:bodyPr/>
        <a:lstStyle/>
        <a:p>
          <a:endParaRPr lang="en-US"/>
        </a:p>
      </dgm:t>
    </dgm:pt>
    <dgm:pt modelId="{08D9C5F6-0BF2-435A-86A3-E8EADB638F16}">
      <dgm:prSet phldrT="[Text]"/>
      <dgm:spPr/>
      <dgm:t>
        <a:bodyPr/>
        <a:lstStyle/>
        <a:p>
          <a:r>
            <a:rPr lang="en-US" b="1" i="0" dirty="0"/>
            <a:t>Poor Communication and Engagement</a:t>
          </a:r>
          <a:endParaRPr lang="en-US" dirty="0"/>
        </a:p>
      </dgm:t>
    </dgm:pt>
    <dgm:pt modelId="{5E0E481C-56CD-4A5E-B65A-DAE008437C91}" type="parTrans" cxnId="{E8869B7D-FFB0-4E52-98F8-4A815D343FB1}">
      <dgm:prSet/>
      <dgm:spPr/>
      <dgm:t>
        <a:bodyPr/>
        <a:lstStyle/>
        <a:p>
          <a:endParaRPr lang="en-US"/>
        </a:p>
      </dgm:t>
    </dgm:pt>
    <dgm:pt modelId="{80B167E2-480D-423D-B5C0-7C39CD039902}" type="sibTrans" cxnId="{E8869B7D-FFB0-4E52-98F8-4A815D343FB1}">
      <dgm:prSet/>
      <dgm:spPr/>
      <dgm:t>
        <a:bodyPr/>
        <a:lstStyle/>
        <a:p>
          <a:endParaRPr lang="en-US"/>
        </a:p>
      </dgm:t>
    </dgm:pt>
    <dgm:pt modelId="{D298BC4C-1B84-4722-A52C-870E8E0947A3}">
      <dgm:prSet phldrT="[Text]"/>
      <dgm:spPr/>
      <dgm:t>
        <a:bodyPr/>
        <a:lstStyle/>
        <a:p>
          <a:r>
            <a:rPr lang="en-US" b="1" i="0" dirty="0"/>
            <a:t>Lack of Trust</a:t>
          </a:r>
          <a:endParaRPr lang="en-US" dirty="0"/>
        </a:p>
      </dgm:t>
    </dgm:pt>
    <dgm:pt modelId="{9293CABE-899A-42F5-9392-5FC119C8A450}" type="parTrans" cxnId="{316861BC-CD48-4AA0-9871-33CC807826E1}">
      <dgm:prSet/>
      <dgm:spPr/>
      <dgm:t>
        <a:bodyPr/>
        <a:lstStyle/>
        <a:p>
          <a:endParaRPr lang="en-US"/>
        </a:p>
      </dgm:t>
    </dgm:pt>
    <dgm:pt modelId="{1AFDBCA7-A807-4025-B7B3-7FCC20E88021}" type="sibTrans" cxnId="{316861BC-CD48-4AA0-9871-33CC807826E1}">
      <dgm:prSet/>
      <dgm:spPr/>
      <dgm:t>
        <a:bodyPr/>
        <a:lstStyle/>
        <a:p>
          <a:endParaRPr lang="en-US"/>
        </a:p>
      </dgm:t>
    </dgm:pt>
    <dgm:pt modelId="{EF567C62-E90C-4D14-B1BB-C4AEC3961CCB}">
      <dgm:prSet phldrT="[Text]"/>
      <dgm:spPr/>
      <dgm:t>
        <a:bodyPr/>
        <a:lstStyle/>
        <a:p>
          <a:r>
            <a:rPr lang="en-US" b="1" i="0"/>
            <a:t>Poor Timing</a:t>
          </a:r>
          <a:endParaRPr lang="en-US" dirty="0"/>
        </a:p>
      </dgm:t>
    </dgm:pt>
    <dgm:pt modelId="{A7D6CA82-512D-442F-8040-365E07B7B4BC}" type="parTrans" cxnId="{5D994538-E1F5-4C1B-9BF2-0535E6C8D74E}">
      <dgm:prSet/>
      <dgm:spPr/>
      <dgm:t>
        <a:bodyPr/>
        <a:lstStyle/>
        <a:p>
          <a:endParaRPr lang="en-US"/>
        </a:p>
      </dgm:t>
    </dgm:pt>
    <dgm:pt modelId="{2CB60896-A0BD-41BF-A659-50244F1D219E}" type="sibTrans" cxnId="{5D994538-E1F5-4C1B-9BF2-0535E6C8D74E}">
      <dgm:prSet/>
      <dgm:spPr/>
      <dgm:t>
        <a:bodyPr/>
        <a:lstStyle/>
        <a:p>
          <a:endParaRPr lang="en-US"/>
        </a:p>
      </dgm:t>
    </dgm:pt>
    <dgm:pt modelId="{334B65C3-912A-49EA-A0BB-C3CCBCABBE92}" type="pres">
      <dgm:prSet presAssocID="{5E28EF5B-B838-488F-9B27-47B7FA8F3B68}" presName="Name0" presStyleCnt="0">
        <dgm:presLayoutVars>
          <dgm:chMax val="7"/>
          <dgm:chPref val="7"/>
          <dgm:dir/>
        </dgm:presLayoutVars>
      </dgm:prSet>
      <dgm:spPr/>
    </dgm:pt>
    <dgm:pt modelId="{24AFBF5D-896D-4E18-9191-3C98E20CF0C0}" type="pres">
      <dgm:prSet presAssocID="{5E28EF5B-B838-488F-9B27-47B7FA8F3B68}" presName="Name1" presStyleCnt="0"/>
      <dgm:spPr/>
    </dgm:pt>
    <dgm:pt modelId="{A8F7F2E9-319E-4357-A350-605815EF1F21}" type="pres">
      <dgm:prSet presAssocID="{5E28EF5B-B838-488F-9B27-47B7FA8F3B68}" presName="cycle" presStyleCnt="0"/>
      <dgm:spPr/>
    </dgm:pt>
    <dgm:pt modelId="{9491418B-FB75-4238-A668-B800A790D091}" type="pres">
      <dgm:prSet presAssocID="{5E28EF5B-B838-488F-9B27-47B7FA8F3B68}" presName="srcNode" presStyleLbl="node1" presStyleIdx="0" presStyleCnt="4"/>
      <dgm:spPr/>
    </dgm:pt>
    <dgm:pt modelId="{A466D0A1-FD8F-4BA9-B881-A2DADBA9F4AC}" type="pres">
      <dgm:prSet presAssocID="{5E28EF5B-B838-488F-9B27-47B7FA8F3B68}" presName="conn" presStyleLbl="parChTrans1D2" presStyleIdx="0" presStyleCnt="1"/>
      <dgm:spPr/>
    </dgm:pt>
    <dgm:pt modelId="{EEA15018-69F7-4127-AE3C-191CEC2A4116}" type="pres">
      <dgm:prSet presAssocID="{5E28EF5B-B838-488F-9B27-47B7FA8F3B68}" presName="extraNode" presStyleLbl="node1" presStyleIdx="0" presStyleCnt="4"/>
      <dgm:spPr/>
    </dgm:pt>
    <dgm:pt modelId="{0AD1DEA0-3815-4D01-96B5-0B4249DE49E8}" type="pres">
      <dgm:prSet presAssocID="{5E28EF5B-B838-488F-9B27-47B7FA8F3B68}" presName="dstNode" presStyleLbl="node1" presStyleIdx="0" presStyleCnt="4"/>
      <dgm:spPr/>
    </dgm:pt>
    <dgm:pt modelId="{A2F9E318-C57E-4136-A210-C35D4062C61C}" type="pres">
      <dgm:prSet presAssocID="{F1C4D34A-C018-4079-BA56-AF401A9E0948}" presName="text_1" presStyleLbl="node1" presStyleIdx="0" presStyleCnt="4">
        <dgm:presLayoutVars>
          <dgm:bulletEnabled val="1"/>
        </dgm:presLayoutVars>
      </dgm:prSet>
      <dgm:spPr/>
    </dgm:pt>
    <dgm:pt modelId="{33A05563-F092-40D3-A7C4-0F3B613A3180}" type="pres">
      <dgm:prSet presAssocID="{F1C4D34A-C018-4079-BA56-AF401A9E0948}" presName="accent_1" presStyleCnt="0"/>
      <dgm:spPr/>
    </dgm:pt>
    <dgm:pt modelId="{25489689-9DF7-4D0B-B465-1764C7DB3EE2}" type="pres">
      <dgm:prSet presAssocID="{F1C4D34A-C018-4079-BA56-AF401A9E0948}" presName="accentRepeatNode" presStyleLbl="solidFgAcc1" presStyleIdx="0" presStyleCnt="4"/>
      <dgm:spPr/>
    </dgm:pt>
    <dgm:pt modelId="{724C8015-44D1-46AF-BBB3-9EC175734740}" type="pres">
      <dgm:prSet presAssocID="{08D9C5F6-0BF2-435A-86A3-E8EADB638F16}" presName="text_2" presStyleLbl="node1" presStyleIdx="1" presStyleCnt="4">
        <dgm:presLayoutVars>
          <dgm:bulletEnabled val="1"/>
        </dgm:presLayoutVars>
      </dgm:prSet>
      <dgm:spPr/>
    </dgm:pt>
    <dgm:pt modelId="{932B5986-EF60-4CE1-BD00-08B58C2DF9B6}" type="pres">
      <dgm:prSet presAssocID="{08D9C5F6-0BF2-435A-86A3-E8EADB638F16}" presName="accent_2" presStyleCnt="0"/>
      <dgm:spPr/>
    </dgm:pt>
    <dgm:pt modelId="{B084B6BF-E902-48D5-8280-9AA61326C24F}" type="pres">
      <dgm:prSet presAssocID="{08D9C5F6-0BF2-435A-86A3-E8EADB638F16}" presName="accentRepeatNode" presStyleLbl="solidFgAcc1" presStyleIdx="1" presStyleCnt="4"/>
      <dgm:spPr/>
    </dgm:pt>
    <dgm:pt modelId="{BF47A3DF-05E9-41DF-87E3-7BA990E284FC}" type="pres">
      <dgm:prSet presAssocID="{D298BC4C-1B84-4722-A52C-870E8E0947A3}" presName="text_3" presStyleLbl="node1" presStyleIdx="2" presStyleCnt="4">
        <dgm:presLayoutVars>
          <dgm:bulletEnabled val="1"/>
        </dgm:presLayoutVars>
      </dgm:prSet>
      <dgm:spPr/>
    </dgm:pt>
    <dgm:pt modelId="{8CC93CD5-F0DB-4DF5-86D1-89CA3A161D19}" type="pres">
      <dgm:prSet presAssocID="{D298BC4C-1B84-4722-A52C-870E8E0947A3}" presName="accent_3" presStyleCnt="0"/>
      <dgm:spPr/>
    </dgm:pt>
    <dgm:pt modelId="{B62D983F-6AE5-4569-BB0A-FC4DE6C50BFA}" type="pres">
      <dgm:prSet presAssocID="{D298BC4C-1B84-4722-A52C-870E8E0947A3}" presName="accentRepeatNode" presStyleLbl="solidFgAcc1" presStyleIdx="2" presStyleCnt="4"/>
      <dgm:spPr/>
    </dgm:pt>
    <dgm:pt modelId="{E5DA4942-4B55-4340-AD83-8076B0FABCB5}" type="pres">
      <dgm:prSet presAssocID="{EF567C62-E90C-4D14-B1BB-C4AEC3961CCB}" presName="text_4" presStyleLbl="node1" presStyleIdx="3" presStyleCnt="4">
        <dgm:presLayoutVars>
          <dgm:bulletEnabled val="1"/>
        </dgm:presLayoutVars>
      </dgm:prSet>
      <dgm:spPr/>
    </dgm:pt>
    <dgm:pt modelId="{5925DC81-21A4-483F-8807-ED6B56F802D2}" type="pres">
      <dgm:prSet presAssocID="{EF567C62-E90C-4D14-B1BB-C4AEC3961CCB}" presName="accent_4" presStyleCnt="0"/>
      <dgm:spPr/>
    </dgm:pt>
    <dgm:pt modelId="{FAA173CC-DC50-4260-A3DD-ED331E9653A8}" type="pres">
      <dgm:prSet presAssocID="{EF567C62-E90C-4D14-B1BB-C4AEC3961CCB}" presName="accentRepeatNode" presStyleLbl="solidFgAcc1" presStyleIdx="3" presStyleCnt="4"/>
      <dgm:spPr/>
    </dgm:pt>
  </dgm:ptLst>
  <dgm:cxnLst>
    <dgm:cxn modelId="{A8EB561F-94FC-42F8-94D9-CC7B49AF29F9}" type="presOf" srcId="{D298BC4C-1B84-4722-A52C-870E8E0947A3}" destId="{BF47A3DF-05E9-41DF-87E3-7BA990E284FC}" srcOrd="0" destOrd="0" presId="urn:microsoft.com/office/officeart/2008/layout/VerticalCurvedList"/>
    <dgm:cxn modelId="{4B62771F-3D9E-4EF5-B3FA-C0E7B4C4EE31}" type="presOf" srcId="{F1C4D34A-C018-4079-BA56-AF401A9E0948}" destId="{A2F9E318-C57E-4136-A210-C35D4062C61C}" srcOrd="0" destOrd="0" presId="urn:microsoft.com/office/officeart/2008/layout/VerticalCurvedList"/>
    <dgm:cxn modelId="{EA2ADA2A-0112-4CA8-8D5A-6CBCC7960DCA}" type="presOf" srcId="{EF567C62-E90C-4D14-B1BB-C4AEC3961CCB}" destId="{E5DA4942-4B55-4340-AD83-8076B0FABCB5}" srcOrd="0" destOrd="0" presId="urn:microsoft.com/office/officeart/2008/layout/VerticalCurvedList"/>
    <dgm:cxn modelId="{5D994538-E1F5-4C1B-9BF2-0535E6C8D74E}" srcId="{5E28EF5B-B838-488F-9B27-47B7FA8F3B68}" destId="{EF567C62-E90C-4D14-B1BB-C4AEC3961CCB}" srcOrd="3" destOrd="0" parTransId="{A7D6CA82-512D-442F-8040-365E07B7B4BC}" sibTransId="{2CB60896-A0BD-41BF-A659-50244F1D219E}"/>
    <dgm:cxn modelId="{6BCC614B-F03F-4266-9C4B-BFF295A35CFF}" type="presOf" srcId="{08D9C5F6-0BF2-435A-86A3-E8EADB638F16}" destId="{724C8015-44D1-46AF-BBB3-9EC175734740}" srcOrd="0" destOrd="0" presId="urn:microsoft.com/office/officeart/2008/layout/VerticalCurvedList"/>
    <dgm:cxn modelId="{E8869B7D-FFB0-4E52-98F8-4A815D343FB1}" srcId="{5E28EF5B-B838-488F-9B27-47B7FA8F3B68}" destId="{08D9C5F6-0BF2-435A-86A3-E8EADB638F16}" srcOrd="1" destOrd="0" parTransId="{5E0E481C-56CD-4A5E-B65A-DAE008437C91}" sibTransId="{80B167E2-480D-423D-B5C0-7C39CD039902}"/>
    <dgm:cxn modelId="{3C6C9AA7-1000-464B-A116-E7C001468567}" srcId="{5E28EF5B-B838-488F-9B27-47B7FA8F3B68}" destId="{F1C4D34A-C018-4079-BA56-AF401A9E0948}" srcOrd="0" destOrd="0" parTransId="{627511B1-4AF9-430C-97C3-19CFB793C4BB}" sibTransId="{68A7781A-ED55-4709-980D-CF680AC131F1}"/>
    <dgm:cxn modelId="{316861BC-CD48-4AA0-9871-33CC807826E1}" srcId="{5E28EF5B-B838-488F-9B27-47B7FA8F3B68}" destId="{D298BC4C-1B84-4722-A52C-870E8E0947A3}" srcOrd="2" destOrd="0" parTransId="{9293CABE-899A-42F5-9392-5FC119C8A450}" sibTransId="{1AFDBCA7-A807-4025-B7B3-7FCC20E88021}"/>
    <dgm:cxn modelId="{CD3561E8-D6B6-448D-8DBD-0A1E48C5D966}" type="presOf" srcId="{68A7781A-ED55-4709-980D-CF680AC131F1}" destId="{A466D0A1-FD8F-4BA9-B881-A2DADBA9F4AC}" srcOrd="0" destOrd="0" presId="urn:microsoft.com/office/officeart/2008/layout/VerticalCurvedList"/>
    <dgm:cxn modelId="{9056A2F4-F58C-4F25-8E9F-D534AF09D201}" type="presOf" srcId="{5E28EF5B-B838-488F-9B27-47B7FA8F3B68}" destId="{334B65C3-912A-49EA-A0BB-C3CCBCABBE92}" srcOrd="0" destOrd="0" presId="urn:microsoft.com/office/officeart/2008/layout/VerticalCurvedList"/>
    <dgm:cxn modelId="{73823511-233B-41C2-8B3E-6AA475173175}" type="presParOf" srcId="{334B65C3-912A-49EA-A0BB-C3CCBCABBE92}" destId="{24AFBF5D-896D-4E18-9191-3C98E20CF0C0}" srcOrd="0" destOrd="0" presId="urn:microsoft.com/office/officeart/2008/layout/VerticalCurvedList"/>
    <dgm:cxn modelId="{21F4E81D-E095-483E-B968-D7410AECACA8}" type="presParOf" srcId="{24AFBF5D-896D-4E18-9191-3C98E20CF0C0}" destId="{A8F7F2E9-319E-4357-A350-605815EF1F21}" srcOrd="0" destOrd="0" presId="urn:microsoft.com/office/officeart/2008/layout/VerticalCurvedList"/>
    <dgm:cxn modelId="{A4360CCF-62D5-4364-A85F-8B902EA82519}" type="presParOf" srcId="{A8F7F2E9-319E-4357-A350-605815EF1F21}" destId="{9491418B-FB75-4238-A668-B800A790D091}" srcOrd="0" destOrd="0" presId="urn:microsoft.com/office/officeart/2008/layout/VerticalCurvedList"/>
    <dgm:cxn modelId="{B19282C4-60C3-4A26-ACD1-1253B06DA1F7}" type="presParOf" srcId="{A8F7F2E9-319E-4357-A350-605815EF1F21}" destId="{A466D0A1-FD8F-4BA9-B881-A2DADBA9F4AC}" srcOrd="1" destOrd="0" presId="urn:microsoft.com/office/officeart/2008/layout/VerticalCurvedList"/>
    <dgm:cxn modelId="{72AB4CA6-3DC0-4E46-956C-778446331BDA}" type="presParOf" srcId="{A8F7F2E9-319E-4357-A350-605815EF1F21}" destId="{EEA15018-69F7-4127-AE3C-191CEC2A4116}" srcOrd="2" destOrd="0" presId="urn:microsoft.com/office/officeart/2008/layout/VerticalCurvedList"/>
    <dgm:cxn modelId="{69401DA6-5AF5-4B34-9230-1A4F81181E05}" type="presParOf" srcId="{A8F7F2E9-319E-4357-A350-605815EF1F21}" destId="{0AD1DEA0-3815-4D01-96B5-0B4249DE49E8}" srcOrd="3" destOrd="0" presId="urn:microsoft.com/office/officeart/2008/layout/VerticalCurvedList"/>
    <dgm:cxn modelId="{6A308EFF-7BAF-4346-958F-C9496D73748C}" type="presParOf" srcId="{24AFBF5D-896D-4E18-9191-3C98E20CF0C0}" destId="{A2F9E318-C57E-4136-A210-C35D4062C61C}" srcOrd="1" destOrd="0" presId="urn:microsoft.com/office/officeart/2008/layout/VerticalCurvedList"/>
    <dgm:cxn modelId="{CC0D0D2A-4E63-415C-B39D-C5E9694BC689}" type="presParOf" srcId="{24AFBF5D-896D-4E18-9191-3C98E20CF0C0}" destId="{33A05563-F092-40D3-A7C4-0F3B613A3180}" srcOrd="2" destOrd="0" presId="urn:microsoft.com/office/officeart/2008/layout/VerticalCurvedList"/>
    <dgm:cxn modelId="{784F8B4B-AB75-4B2E-BCB3-D927B0C837CF}" type="presParOf" srcId="{33A05563-F092-40D3-A7C4-0F3B613A3180}" destId="{25489689-9DF7-4D0B-B465-1764C7DB3EE2}" srcOrd="0" destOrd="0" presId="urn:microsoft.com/office/officeart/2008/layout/VerticalCurvedList"/>
    <dgm:cxn modelId="{150179F4-BF26-4509-A69E-5F012FA01029}" type="presParOf" srcId="{24AFBF5D-896D-4E18-9191-3C98E20CF0C0}" destId="{724C8015-44D1-46AF-BBB3-9EC175734740}" srcOrd="3" destOrd="0" presId="urn:microsoft.com/office/officeart/2008/layout/VerticalCurvedList"/>
    <dgm:cxn modelId="{A84F9617-0317-4F11-B02A-89DF0E23D38F}" type="presParOf" srcId="{24AFBF5D-896D-4E18-9191-3C98E20CF0C0}" destId="{932B5986-EF60-4CE1-BD00-08B58C2DF9B6}" srcOrd="4" destOrd="0" presId="urn:microsoft.com/office/officeart/2008/layout/VerticalCurvedList"/>
    <dgm:cxn modelId="{3A262F71-3AFA-4518-B5DB-7DBD2D66C95B}" type="presParOf" srcId="{932B5986-EF60-4CE1-BD00-08B58C2DF9B6}" destId="{B084B6BF-E902-48D5-8280-9AA61326C24F}" srcOrd="0" destOrd="0" presId="urn:microsoft.com/office/officeart/2008/layout/VerticalCurvedList"/>
    <dgm:cxn modelId="{7E81EEE8-C006-4A9F-BC37-E1F52E5E07FD}" type="presParOf" srcId="{24AFBF5D-896D-4E18-9191-3C98E20CF0C0}" destId="{BF47A3DF-05E9-41DF-87E3-7BA990E284FC}" srcOrd="5" destOrd="0" presId="urn:microsoft.com/office/officeart/2008/layout/VerticalCurvedList"/>
    <dgm:cxn modelId="{0351A2E3-8D0F-4136-B1B6-223E86B839CD}" type="presParOf" srcId="{24AFBF5D-896D-4E18-9191-3C98E20CF0C0}" destId="{8CC93CD5-F0DB-4DF5-86D1-89CA3A161D19}" srcOrd="6" destOrd="0" presId="urn:microsoft.com/office/officeart/2008/layout/VerticalCurvedList"/>
    <dgm:cxn modelId="{393362DC-8B47-4A9B-A892-8803B267FFC1}" type="presParOf" srcId="{8CC93CD5-F0DB-4DF5-86D1-89CA3A161D19}" destId="{B62D983F-6AE5-4569-BB0A-FC4DE6C50BFA}" srcOrd="0" destOrd="0" presId="urn:microsoft.com/office/officeart/2008/layout/VerticalCurvedList"/>
    <dgm:cxn modelId="{9445A009-EC33-4450-A47F-5E310F8BC5B8}" type="presParOf" srcId="{24AFBF5D-896D-4E18-9191-3C98E20CF0C0}" destId="{E5DA4942-4B55-4340-AD83-8076B0FABCB5}" srcOrd="7" destOrd="0" presId="urn:microsoft.com/office/officeart/2008/layout/VerticalCurvedList"/>
    <dgm:cxn modelId="{1A727F1C-F29D-4653-B4AA-118C3B5FF9B9}" type="presParOf" srcId="{24AFBF5D-896D-4E18-9191-3C98E20CF0C0}" destId="{5925DC81-21A4-483F-8807-ED6B56F802D2}" srcOrd="8" destOrd="0" presId="urn:microsoft.com/office/officeart/2008/layout/VerticalCurvedList"/>
    <dgm:cxn modelId="{4CE875CB-7BDD-421D-BB91-2E4D86A37E29}" type="presParOf" srcId="{5925DC81-21A4-483F-8807-ED6B56F802D2}" destId="{FAA173CC-DC50-4260-A3DD-ED331E9653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467EBC-AF33-4339-8256-8D1FA00DD69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CC67410-75B3-4185-8B3D-43A206818611}">
      <dgm:prSet phldrT="[Text]"/>
      <dgm:spPr/>
      <dgm:t>
        <a:bodyPr/>
        <a:lstStyle/>
        <a:p>
          <a:r>
            <a:rPr lang="en-US" b="1" i="0" dirty="0">
              <a:solidFill>
                <a:schemeClr val="tx1"/>
              </a:solidFill>
            </a:rPr>
            <a:t>Overcome opposition</a:t>
          </a:r>
          <a:endParaRPr lang="en-US" dirty="0">
            <a:solidFill>
              <a:schemeClr val="tx1"/>
            </a:solidFill>
          </a:endParaRPr>
        </a:p>
      </dgm:t>
    </dgm:pt>
    <dgm:pt modelId="{1D4FEC96-B00E-4788-8E66-78376C7C751C}" type="parTrans" cxnId="{DD6320B5-DE29-4E96-8684-827DA671147B}">
      <dgm:prSet/>
      <dgm:spPr/>
      <dgm:t>
        <a:bodyPr/>
        <a:lstStyle/>
        <a:p>
          <a:endParaRPr lang="en-US"/>
        </a:p>
      </dgm:t>
    </dgm:pt>
    <dgm:pt modelId="{A648B9EE-8166-4350-8A47-A1E9A944F63F}" type="sibTrans" cxnId="{DD6320B5-DE29-4E96-8684-827DA671147B}">
      <dgm:prSet/>
      <dgm:spPr/>
      <dgm:t>
        <a:bodyPr/>
        <a:lstStyle/>
        <a:p>
          <a:endParaRPr lang="en-US"/>
        </a:p>
      </dgm:t>
    </dgm:pt>
    <dgm:pt modelId="{B5962BD9-6BA1-4E32-8CFE-EA31C2E8A3E1}">
      <dgm:prSet phldrT="[Text]"/>
      <dgm:spPr/>
      <dgm:t>
        <a:bodyPr/>
        <a:lstStyle/>
        <a:p>
          <a:r>
            <a:rPr lang="en-US" b="1" i="0" dirty="0">
              <a:solidFill>
                <a:schemeClr val="tx1"/>
              </a:solidFill>
            </a:rPr>
            <a:t>Implement change in several stages</a:t>
          </a:r>
          <a:endParaRPr lang="en-US" dirty="0">
            <a:solidFill>
              <a:schemeClr val="tx1"/>
            </a:solidFill>
          </a:endParaRPr>
        </a:p>
      </dgm:t>
    </dgm:pt>
    <dgm:pt modelId="{164433EB-0D8F-41A9-8BEC-3899EE1E416B}" type="parTrans" cxnId="{B6C17C50-17CD-48C7-BFC8-609D59815E3C}">
      <dgm:prSet/>
      <dgm:spPr/>
      <dgm:t>
        <a:bodyPr/>
        <a:lstStyle/>
        <a:p>
          <a:endParaRPr lang="en-US"/>
        </a:p>
      </dgm:t>
    </dgm:pt>
    <dgm:pt modelId="{210062E9-1A95-4414-A28E-DAF41E54896F}" type="sibTrans" cxnId="{B6C17C50-17CD-48C7-BFC8-609D59815E3C}">
      <dgm:prSet/>
      <dgm:spPr/>
      <dgm:t>
        <a:bodyPr/>
        <a:lstStyle/>
        <a:p>
          <a:endParaRPr lang="en-US"/>
        </a:p>
      </dgm:t>
    </dgm:pt>
    <dgm:pt modelId="{4A8A6B6F-4C8D-4845-9C74-58445C987719}">
      <dgm:prSet phldrT="[Text]"/>
      <dgm:spPr/>
      <dgm:t>
        <a:bodyPr/>
        <a:lstStyle/>
        <a:p>
          <a:r>
            <a:rPr lang="en-US" b="1" i="0" dirty="0">
              <a:solidFill>
                <a:schemeClr val="tx1"/>
              </a:solidFill>
            </a:rPr>
            <a:t>Communicate change effectively</a:t>
          </a:r>
          <a:endParaRPr lang="en-US" dirty="0">
            <a:solidFill>
              <a:schemeClr val="tx1"/>
            </a:solidFill>
          </a:endParaRPr>
        </a:p>
      </dgm:t>
    </dgm:pt>
    <dgm:pt modelId="{5A98879B-9EB1-4058-883A-43D78CB04668}" type="parTrans" cxnId="{121C5892-0425-4646-B53C-2E5F887E261F}">
      <dgm:prSet/>
      <dgm:spPr/>
      <dgm:t>
        <a:bodyPr/>
        <a:lstStyle/>
        <a:p>
          <a:endParaRPr lang="en-US"/>
        </a:p>
      </dgm:t>
    </dgm:pt>
    <dgm:pt modelId="{970D1348-F82A-4398-A8CC-316BC6F4D3B4}" type="sibTrans" cxnId="{121C5892-0425-4646-B53C-2E5F887E261F}">
      <dgm:prSet/>
      <dgm:spPr/>
      <dgm:t>
        <a:bodyPr/>
        <a:lstStyle/>
        <a:p>
          <a:endParaRPr lang="en-US"/>
        </a:p>
      </dgm:t>
    </dgm:pt>
    <dgm:pt modelId="{A5A48E79-05D2-477F-8CFB-D5C526D7952A}">
      <dgm:prSet phldrT="[Text]"/>
      <dgm:spPr/>
      <dgm:t>
        <a:bodyPr/>
        <a:lstStyle/>
        <a:p>
          <a:r>
            <a:rPr lang="en-US" b="1" i="0" dirty="0">
              <a:solidFill>
                <a:schemeClr val="tx1"/>
              </a:solidFill>
            </a:rPr>
            <a:t>Effectively engage employees</a:t>
          </a:r>
          <a:endParaRPr lang="en-US" dirty="0">
            <a:solidFill>
              <a:schemeClr val="tx1"/>
            </a:solidFill>
          </a:endParaRPr>
        </a:p>
      </dgm:t>
    </dgm:pt>
    <dgm:pt modelId="{6C6AEBE6-3AE2-49CF-89FC-E2CC94CE38F1}" type="parTrans" cxnId="{03D01BC9-8FD9-414D-A81D-68507D38D795}">
      <dgm:prSet/>
      <dgm:spPr/>
      <dgm:t>
        <a:bodyPr/>
        <a:lstStyle/>
        <a:p>
          <a:endParaRPr lang="en-US"/>
        </a:p>
      </dgm:t>
    </dgm:pt>
    <dgm:pt modelId="{68834D34-9733-49D2-AF31-0281055F6B20}" type="sibTrans" cxnId="{03D01BC9-8FD9-414D-A81D-68507D38D795}">
      <dgm:prSet/>
      <dgm:spPr/>
      <dgm:t>
        <a:bodyPr/>
        <a:lstStyle/>
        <a:p>
          <a:endParaRPr lang="en-US"/>
        </a:p>
      </dgm:t>
    </dgm:pt>
    <dgm:pt modelId="{DB9768A7-B424-4A11-A9F7-81B40F54DCBB}" type="pres">
      <dgm:prSet presAssocID="{B6467EBC-AF33-4339-8256-8D1FA00DD699}" presName="linear" presStyleCnt="0">
        <dgm:presLayoutVars>
          <dgm:dir/>
          <dgm:animLvl val="lvl"/>
          <dgm:resizeHandles val="exact"/>
        </dgm:presLayoutVars>
      </dgm:prSet>
      <dgm:spPr/>
    </dgm:pt>
    <dgm:pt modelId="{6D1A3792-5CA1-4D33-9A11-932D50BE37D7}" type="pres">
      <dgm:prSet presAssocID="{0CC67410-75B3-4185-8B3D-43A206818611}" presName="parentLin" presStyleCnt="0"/>
      <dgm:spPr/>
    </dgm:pt>
    <dgm:pt modelId="{CE7ED60E-DD5C-4CDB-8327-7EBB491768BB}" type="pres">
      <dgm:prSet presAssocID="{0CC67410-75B3-4185-8B3D-43A206818611}" presName="parentLeftMargin" presStyleLbl="node1" presStyleIdx="0" presStyleCnt="4"/>
      <dgm:spPr/>
    </dgm:pt>
    <dgm:pt modelId="{FE046E4F-108D-4E68-BFCF-315F772D8EA2}" type="pres">
      <dgm:prSet presAssocID="{0CC67410-75B3-4185-8B3D-43A206818611}" presName="parentText" presStyleLbl="node1" presStyleIdx="0" presStyleCnt="4">
        <dgm:presLayoutVars>
          <dgm:chMax val="0"/>
          <dgm:bulletEnabled val="1"/>
        </dgm:presLayoutVars>
      </dgm:prSet>
      <dgm:spPr/>
    </dgm:pt>
    <dgm:pt modelId="{D4E400AA-84DD-4263-9436-38B8344E6D2F}" type="pres">
      <dgm:prSet presAssocID="{0CC67410-75B3-4185-8B3D-43A206818611}" presName="negativeSpace" presStyleCnt="0"/>
      <dgm:spPr/>
    </dgm:pt>
    <dgm:pt modelId="{5F2B9E32-6515-45AF-931F-3F31BE3FB588}" type="pres">
      <dgm:prSet presAssocID="{0CC67410-75B3-4185-8B3D-43A206818611}" presName="childText" presStyleLbl="conFgAcc1" presStyleIdx="0" presStyleCnt="4">
        <dgm:presLayoutVars>
          <dgm:bulletEnabled val="1"/>
        </dgm:presLayoutVars>
      </dgm:prSet>
      <dgm:spPr/>
    </dgm:pt>
    <dgm:pt modelId="{2D0FEF46-6F32-440C-911D-06446AA124A6}" type="pres">
      <dgm:prSet presAssocID="{A648B9EE-8166-4350-8A47-A1E9A944F63F}" presName="spaceBetweenRectangles" presStyleCnt="0"/>
      <dgm:spPr/>
    </dgm:pt>
    <dgm:pt modelId="{E0601E23-641C-4DEB-AC4C-B9A1FB9C811E}" type="pres">
      <dgm:prSet presAssocID="{A5A48E79-05D2-477F-8CFB-D5C526D7952A}" presName="parentLin" presStyleCnt="0"/>
      <dgm:spPr/>
    </dgm:pt>
    <dgm:pt modelId="{55B1B53C-D929-4CD4-8091-25416A1A3E95}" type="pres">
      <dgm:prSet presAssocID="{A5A48E79-05D2-477F-8CFB-D5C526D7952A}" presName="parentLeftMargin" presStyleLbl="node1" presStyleIdx="0" presStyleCnt="4"/>
      <dgm:spPr/>
    </dgm:pt>
    <dgm:pt modelId="{C686D373-38CC-4011-A5ED-3A8F26EC3A1C}" type="pres">
      <dgm:prSet presAssocID="{A5A48E79-05D2-477F-8CFB-D5C526D7952A}" presName="parentText" presStyleLbl="node1" presStyleIdx="1" presStyleCnt="4">
        <dgm:presLayoutVars>
          <dgm:chMax val="0"/>
          <dgm:bulletEnabled val="1"/>
        </dgm:presLayoutVars>
      </dgm:prSet>
      <dgm:spPr/>
    </dgm:pt>
    <dgm:pt modelId="{1ED24E6B-1D9E-4481-818D-EB505642DE33}" type="pres">
      <dgm:prSet presAssocID="{A5A48E79-05D2-477F-8CFB-D5C526D7952A}" presName="negativeSpace" presStyleCnt="0"/>
      <dgm:spPr/>
    </dgm:pt>
    <dgm:pt modelId="{1C2ADC5C-3BF2-483C-9B17-0D12206785AD}" type="pres">
      <dgm:prSet presAssocID="{A5A48E79-05D2-477F-8CFB-D5C526D7952A}" presName="childText" presStyleLbl="conFgAcc1" presStyleIdx="1" presStyleCnt="4">
        <dgm:presLayoutVars>
          <dgm:bulletEnabled val="1"/>
        </dgm:presLayoutVars>
      </dgm:prSet>
      <dgm:spPr/>
    </dgm:pt>
    <dgm:pt modelId="{F69EDC4E-2E3D-4DF2-837E-2BBAC729D4E9}" type="pres">
      <dgm:prSet presAssocID="{68834D34-9733-49D2-AF31-0281055F6B20}" presName="spaceBetweenRectangles" presStyleCnt="0"/>
      <dgm:spPr/>
    </dgm:pt>
    <dgm:pt modelId="{1B8CC0B1-C5F5-444B-BFD8-960037780353}" type="pres">
      <dgm:prSet presAssocID="{B5962BD9-6BA1-4E32-8CFE-EA31C2E8A3E1}" presName="parentLin" presStyleCnt="0"/>
      <dgm:spPr/>
    </dgm:pt>
    <dgm:pt modelId="{6CE2B884-2576-4810-9CE2-26D03A7EEA8F}" type="pres">
      <dgm:prSet presAssocID="{B5962BD9-6BA1-4E32-8CFE-EA31C2E8A3E1}" presName="parentLeftMargin" presStyleLbl="node1" presStyleIdx="1" presStyleCnt="4"/>
      <dgm:spPr/>
    </dgm:pt>
    <dgm:pt modelId="{17DB63C1-6931-4513-8CD7-3EB7EE71EF9A}" type="pres">
      <dgm:prSet presAssocID="{B5962BD9-6BA1-4E32-8CFE-EA31C2E8A3E1}" presName="parentText" presStyleLbl="node1" presStyleIdx="2" presStyleCnt="4">
        <dgm:presLayoutVars>
          <dgm:chMax val="0"/>
          <dgm:bulletEnabled val="1"/>
        </dgm:presLayoutVars>
      </dgm:prSet>
      <dgm:spPr/>
    </dgm:pt>
    <dgm:pt modelId="{9FC53EBC-2821-4964-9A70-78A3F6F402B4}" type="pres">
      <dgm:prSet presAssocID="{B5962BD9-6BA1-4E32-8CFE-EA31C2E8A3E1}" presName="negativeSpace" presStyleCnt="0"/>
      <dgm:spPr/>
    </dgm:pt>
    <dgm:pt modelId="{EFDF1EDF-EAD6-421C-AE53-8E2813CAEF21}" type="pres">
      <dgm:prSet presAssocID="{B5962BD9-6BA1-4E32-8CFE-EA31C2E8A3E1}" presName="childText" presStyleLbl="conFgAcc1" presStyleIdx="2" presStyleCnt="4">
        <dgm:presLayoutVars>
          <dgm:bulletEnabled val="1"/>
        </dgm:presLayoutVars>
      </dgm:prSet>
      <dgm:spPr/>
    </dgm:pt>
    <dgm:pt modelId="{78D73FBF-B09A-4710-AE47-EF2A47130511}" type="pres">
      <dgm:prSet presAssocID="{210062E9-1A95-4414-A28E-DAF41E54896F}" presName="spaceBetweenRectangles" presStyleCnt="0"/>
      <dgm:spPr/>
    </dgm:pt>
    <dgm:pt modelId="{2AADFCA5-5D7A-4FAB-815A-672FECD14318}" type="pres">
      <dgm:prSet presAssocID="{4A8A6B6F-4C8D-4845-9C74-58445C987719}" presName="parentLin" presStyleCnt="0"/>
      <dgm:spPr/>
    </dgm:pt>
    <dgm:pt modelId="{FD93CADE-2247-45DC-9CBE-0ACC35870C50}" type="pres">
      <dgm:prSet presAssocID="{4A8A6B6F-4C8D-4845-9C74-58445C987719}" presName="parentLeftMargin" presStyleLbl="node1" presStyleIdx="2" presStyleCnt="4"/>
      <dgm:spPr/>
    </dgm:pt>
    <dgm:pt modelId="{55F3C87A-E579-4B6B-B398-41F71048564B}" type="pres">
      <dgm:prSet presAssocID="{4A8A6B6F-4C8D-4845-9C74-58445C987719}" presName="parentText" presStyleLbl="node1" presStyleIdx="3" presStyleCnt="4">
        <dgm:presLayoutVars>
          <dgm:chMax val="0"/>
          <dgm:bulletEnabled val="1"/>
        </dgm:presLayoutVars>
      </dgm:prSet>
      <dgm:spPr/>
    </dgm:pt>
    <dgm:pt modelId="{749601A0-0752-4791-8F8B-536304C4E598}" type="pres">
      <dgm:prSet presAssocID="{4A8A6B6F-4C8D-4845-9C74-58445C987719}" presName="negativeSpace" presStyleCnt="0"/>
      <dgm:spPr/>
    </dgm:pt>
    <dgm:pt modelId="{9E23584B-6B00-4232-B437-D3D3FB0E0B8A}" type="pres">
      <dgm:prSet presAssocID="{4A8A6B6F-4C8D-4845-9C74-58445C987719}" presName="childText" presStyleLbl="conFgAcc1" presStyleIdx="3" presStyleCnt="4">
        <dgm:presLayoutVars>
          <dgm:bulletEnabled val="1"/>
        </dgm:presLayoutVars>
      </dgm:prSet>
      <dgm:spPr/>
    </dgm:pt>
  </dgm:ptLst>
  <dgm:cxnLst>
    <dgm:cxn modelId="{4B8EE80A-D813-446D-AEDB-1A6F64A975D2}" type="presOf" srcId="{A5A48E79-05D2-477F-8CFB-D5C526D7952A}" destId="{C686D373-38CC-4011-A5ED-3A8F26EC3A1C}" srcOrd="1" destOrd="0" presId="urn:microsoft.com/office/officeart/2005/8/layout/list1"/>
    <dgm:cxn modelId="{9D5C831F-6DE6-4546-A1B2-1C67DDF1518E}" type="presOf" srcId="{B5962BD9-6BA1-4E32-8CFE-EA31C2E8A3E1}" destId="{6CE2B884-2576-4810-9CE2-26D03A7EEA8F}" srcOrd="0" destOrd="0" presId="urn:microsoft.com/office/officeart/2005/8/layout/list1"/>
    <dgm:cxn modelId="{EE5E4E28-9F52-4127-9E91-1F0281F34BB6}" type="presOf" srcId="{B5962BD9-6BA1-4E32-8CFE-EA31C2E8A3E1}" destId="{17DB63C1-6931-4513-8CD7-3EB7EE71EF9A}" srcOrd="1" destOrd="0" presId="urn:microsoft.com/office/officeart/2005/8/layout/list1"/>
    <dgm:cxn modelId="{DF4CF834-9ACD-44E7-BB1F-CD67B69AB53F}" type="presOf" srcId="{4A8A6B6F-4C8D-4845-9C74-58445C987719}" destId="{FD93CADE-2247-45DC-9CBE-0ACC35870C50}" srcOrd="0" destOrd="0" presId="urn:microsoft.com/office/officeart/2005/8/layout/list1"/>
    <dgm:cxn modelId="{66998B39-F3C1-4324-849E-7AE3A4F8E87D}" type="presOf" srcId="{A5A48E79-05D2-477F-8CFB-D5C526D7952A}" destId="{55B1B53C-D929-4CD4-8091-25416A1A3E95}" srcOrd="0" destOrd="0" presId="urn:microsoft.com/office/officeart/2005/8/layout/list1"/>
    <dgm:cxn modelId="{D3A8863B-C580-4187-B1EA-2404B1808315}" type="presOf" srcId="{0CC67410-75B3-4185-8B3D-43A206818611}" destId="{CE7ED60E-DD5C-4CDB-8327-7EBB491768BB}" srcOrd="0" destOrd="0" presId="urn:microsoft.com/office/officeart/2005/8/layout/list1"/>
    <dgm:cxn modelId="{5FDD9562-DD13-4D05-A388-0B63A7E42925}" type="presOf" srcId="{0CC67410-75B3-4185-8B3D-43A206818611}" destId="{FE046E4F-108D-4E68-BFCF-315F772D8EA2}" srcOrd="1" destOrd="0" presId="urn:microsoft.com/office/officeart/2005/8/layout/list1"/>
    <dgm:cxn modelId="{B6C17C50-17CD-48C7-BFC8-609D59815E3C}" srcId="{B6467EBC-AF33-4339-8256-8D1FA00DD699}" destId="{B5962BD9-6BA1-4E32-8CFE-EA31C2E8A3E1}" srcOrd="2" destOrd="0" parTransId="{164433EB-0D8F-41A9-8BEC-3899EE1E416B}" sibTransId="{210062E9-1A95-4414-A28E-DAF41E54896F}"/>
    <dgm:cxn modelId="{0B5D698A-06DD-45CE-B7E3-9B7D1E954E78}" type="presOf" srcId="{B6467EBC-AF33-4339-8256-8D1FA00DD699}" destId="{DB9768A7-B424-4A11-A9F7-81B40F54DCBB}" srcOrd="0" destOrd="0" presId="urn:microsoft.com/office/officeart/2005/8/layout/list1"/>
    <dgm:cxn modelId="{121C5892-0425-4646-B53C-2E5F887E261F}" srcId="{B6467EBC-AF33-4339-8256-8D1FA00DD699}" destId="{4A8A6B6F-4C8D-4845-9C74-58445C987719}" srcOrd="3" destOrd="0" parTransId="{5A98879B-9EB1-4058-883A-43D78CB04668}" sibTransId="{970D1348-F82A-4398-A8CC-316BC6F4D3B4}"/>
    <dgm:cxn modelId="{76915A94-EA19-4167-81AF-6B155D20F926}" type="presOf" srcId="{4A8A6B6F-4C8D-4845-9C74-58445C987719}" destId="{55F3C87A-E579-4B6B-B398-41F71048564B}" srcOrd="1" destOrd="0" presId="urn:microsoft.com/office/officeart/2005/8/layout/list1"/>
    <dgm:cxn modelId="{DD6320B5-DE29-4E96-8684-827DA671147B}" srcId="{B6467EBC-AF33-4339-8256-8D1FA00DD699}" destId="{0CC67410-75B3-4185-8B3D-43A206818611}" srcOrd="0" destOrd="0" parTransId="{1D4FEC96-B00E-4788-8E66-78376C7C751C}" sibTransId="{A648B9EE-8166-4350-8A47-A1E9A944F63F}"/>
    <dgm:cxn modelId="{03D01BC9-8FD9-414D-A81D-68507D38D795}" srcId="{B6467EBC-AF33-4339-8256-8D1FA00DD699}" destId="{A5A48E79-05D2-477F-8CFB-D5C526D7952A}" srcOrd="1" destOrd="0" parTransId="{6C6AEBE6-3AE2-49CF-89FC-E2CC94CE38F1}" sibTransId="{68834D34-9733-49D2-AF31-0281055F6B20}"/>
    <dgm:cxn modelId="{7DA24D4B-F8E0-4942-BCBE-3496D9C81FAB}" type="presParOf" srcId="{DB9768A7-B424-4A11-A9F7-81B40F54DCBB}" destId="{6D1A3792-5CA1-4D33-9A11-932D50BE37D7}" srcOrd="0" destOrd="0" presId="urn:microsoft.com/office/officeart/2005/8/layout/list1"/>
    <dgm:cxn modelId="{97E6A667-333B-40BF-B022-86EEE0A12807}" type="presParOf" srcId="{6D1A3792-5CA1-4D33-9A11-932D50BE37D7}" destId="{CE7ED60E-DD5C-4CDB-8327-7EBB491768BB}" srcOrd="0" destOrd="0" presId="urn:microsoft.com/office/officeart/2005/8/layout/list1"/>
    <dgm:cxn modelId="{23E05762-1123-4C28-B448-E4347E220C08}" type="presParOf" srcId="{6D1A3792-5CA1-4D33-9A11-932D50BE37D7}" destId="{FE046E4F-108D-4E68-BFCF-315F772D8EA2}" srcOrd="1" destOrd="0" presId="urn:microsoft.com/office/officeart/2005/8/layout/list1"/>
    <dgm:cxn modelId="{55FCBFF6-DD9E-47C4-8568-2795DBFD92E4}" type="presParOf" srcId="{DB9768A7-B424-4A11-A9F7-81B40F54DCBB}" destId="{D4E400AA-84DD-4263-9436-38B8344E6D2F}" srcOrd="1" destOrd="0" presId="urn:microsoft.com/office/officeart/2005/8/layout/list1"/>
    <dgm:cxn modelId="{24E9C0DB-7E7D-4CC3-913B-F9C47B29187E}" type="presParOf" srcId="{DB9768A7-B424-4A11-A9F7-81B40F54DCBB}" destId="{5F2B9E32-6515-45AF-931F-3F31BE3FB588}" srcOrd="2" destOrd="0" presId="urn:microsoft.com/office/officeart/2005/8/layout/list1"/>
    <dgm:cxn modelId="{AE9AB93A-347A-41CE-8A2F-F1B3410F5A25}" type="presParOf" srcId="{DB9768A7-B424-4A11-A9F7-81B40F54DCBB}" destId="{2D0FEF46-6F32-440C-911D-06446AA124A6}" srcOrd="3" destOrd="0" presId="urn:microsoft.com/office/officeart/2005/8/layout/list1"/>
    <dgm:cxn modelId="{77DA4CF2-12F2-4BA4-9091-6F3A918EDE04}" type="presParOf" srcId="{DB9768A7-B424-4A11-A9F7-81B40F54DCBB}" destId="{E0601E23-641C-4DEB-AC4C-B9A1FB9C811E}" srcOrd="4" destOrd="0" presId="urn:microsoft.com/office/officeart/2005/8/layout/list1"/>
    <dgm:cxn modelId="{0ED7C198-814A-4DE2-9FCA-41102EB8DA97}" type="presParOf" srcId="{E0601E23-641C-4DEB-AC4C-B9A1FB9C811E}" destId="{55B1B53C-D929-4CD4-8091-25416A1A3E95}" srcOrd="0" destOrd="0" presId="urn:microsoft.com/office/officeart/2005/8/layout/list1"/>
    <dgm:cxn modelId="{7E0BA514-C003-4C59-821A-CD14798093DA}" type="presParOf" srcId="{E0601E23-641C-4DEB-AC4C-B9A1FB9C811E}" destId="{C686D373-38CC-4011-A5ED-3A8F26EC3A1C}" srcOrd="1" destOrd="0" presId="urn:microsoft.com/office/officeart/2005/8/layout/list1"/>
    <dgm:cxn modelId="{C2F3E069-50F8-40FE-ACE8-6675C011AA5A}" type="presParOf" srcId="{DB9768A7-B424-4A11-A9F7-81B40F54DCBB}" destId="{1ED24E6B-1D9E-4481-818D-EB505642DE33}" srcOrd="5" destOrd="0" presId="urn:microsoft.com/office/officeart/2005/8/layout/list1"/>
    <dgm:cxn modelId="{ACAB3E2B-C400-46FA-9B85-5B7BFD48258B}" type="presParOf" srcId="{DB9768A7-B424-4A11-A9F7-81B40F54DCBB}" destId="{1C2ADC5C-3BF2-483C-9B17-0D12206785AD}" srcOrd="6" destOrd="0" presId="urn:microsoft.com/office/officeart/2005/8/layout/list1"/>
    <dgm:cxn modelId="{EDA67D42-5177-4B81-9EDF-D8C7BE7184EF}" type="presParOf" srcId="{DB9768A7-B424-4A11-A9F7-81B40F54DCBB}" destId="{F69EDC4E-2E3D-4DF2-837E-2BBAC729D4E9}" srcOrd="7" destOrd="0" presId="urn:microsoft.com/office/officeart/2005/8/layout/list1"/>
    <dgm:cxn modelId="{780180A0-92DE-45EC-9360-BD9B29F2428A}" type="presParOf" srcId="{DB9768A7-B424-4A11-A9F7-81B40F54DCBB}" destId="{1B8CC0B1-C5F5-444B-BFD8-960037780353}" srcOrd="8" destOrd="0" presId="urn:microsoft.com/office/officeart/2005/8/layout/list1"/>
    <dgm:cxn modelId="{02BEBF33-390E-47D9-A857-327E837AC776}" type="presParOf" srcId="{1B8CC0B1-C5F5-444B-BFD8-960037780353}" destId="{6CE2B884-2576-4810-9CE2-26D03A7EEA8F}" srcOrd="0" destOrd="0" presId="urn:microsoft.com/office/officeart/2005/8/layout/list1"/>
    <dgm:cxn modelId="{D1970EEE-8A72-4D24-AE4E-BC3238D8498E}" type="presParOf" srcId="{1B8CC0B1-C5F5-444B-BFD8-960037780353}" destId="{17DB63C1-6931-4513-8CD7-3EB7EE71EF9A}" srcOrd="1" destOrd="0" presId="urn:microsoft.com/office/officeart/2005/8/layout/list1"/>
    <dgm:cxn modelId="{89241032-4F26-41F7-899D-FED526A9C290}" type="presParOf" srcId="{DB9768A7-B424-4A11-A9F7-81B40F54DCBB}" destId="{9FC53EBC-2821-4964-9A70-78A3F6F402B4}" srcOrd="9" destOrd="0" presId="urn:microsoft.com/office/officeart/2005/8/layout/list1"/>
    <dgm:cxn modelId="{BF600204-E7BF-4AA2-A2D4-ACB0358F9E3C}" type="presParOf" srcId="{DB9768A7-B424-4A11-A9F7-81B40F54DCBB}" destId="{EFDF1EDF-EAD6-421C-AE53-8E2813CAEF21}" srcOrd="10" destOrd="0" presId="urn:microsoft.com/office/officeart/2005/8/layout/list1"/>
    <dgm:cxn modelId="{F7CF321D-ED81-481A-9EBF-185F17CF89F2}" type="presParOf" srcId="{DB9768A7-B424-4A11-A9F7-81B40F54DCBB}" destId="{78D73FBF-B09A-4710-AE47-EF2A47130511}" srcOrd="11" destOrd="0" presId="urn:microsoft.com/office/officeart/2005/8/layout/list1"/>
    <dgm:cxn modelId="{EC6CCFDD-20C3-47FA-A266-4892A1F27482}" type="presParOf" srcId="{DB9768A7-B424-4A11-A9F7-81B40F54DCBB}" destId="{2AADFCA5-5D7A-4FAB-815A-672FECD14318}" srcOrd="12" destOrd="0" presId="urn:microsoft.com/office/officeart/2005/8/layout/list1"/>
    <dgm:cxn modelId="{330A40AA-4DB7-44EB-AA25-7F8B8E71493C}" type="presParOf" srcId="{2AADFCA5-5D7A-4FAB-815A-672FECD14318}" destId="{FD93CADE-2247-45DC-9CBE-0ACC35870C50}" srcOrd="0" destOrd="0" presId="urn:microsoft.com/office/officeart/2005/8/layout/list1"/>
    <dgm:cxn modelId="{3C7EB827-AEC4-49B2-88AD-155F9864BD19}" type="presParOf" srcId="{2AADFCA5-5D7A-4FAB-815A-672FECD14318}" destId="{55F3C87A-E579-4B6B-B398-41F71048564B}" srcOrd="1" destOrd="0" presId="urn:microsoft.com/office/officeart/2005/8/layout/list1"/>
    <dgm:cxn modelId="{50FFEC6E-0FF4-4D95-A6CD-EC8E650B97C1}" type="presParOf" srcId="{DB9768A7-B424-4A11-A9F7-81B40F54DCBB}" destId="{749601A0-0752-4791-8F8B-536304C4E598}" srcOrd="13" destOrd="0" presId="urn:microsoft.com/office/officeart/2005/8/layout/list1"/>
    <dgm:cxn modelId="{89EE7FA0-4D82-44C7-8F2F-1E1BF1FEB5B0}" type="presParOf" srcId="{DB9768A7-B424-4A11-A9F7-81B40F54DCBB}" destId="{9E23584B-6B00-4232-B437-D3D3FB0E0B8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A5A962-F2AD-4C99-A019-D32D87BDEAD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B53E4D7B-9D52-4D46-A506-E393C0D6E12D}">
      <dgm:prSet phldrT="[Text]"/>
      <dgm:spPr/>
      <dgm:t>
        <a:bodyPr/>
        <a:lstStyle/>
        <a:p>
          <a:r>
            <a:rPr lang="en-US" dirty="0"/>
            <a:t>Bad Stress</a:t>
          </a:r>
        </a:p>
      </dgm:t>
    </dgm:pt>
    <dgm:pt modelId="{7624FBCF-56EA-4378-8AB6-446AAF068858}" type="parTrans" cxnId="{0098F49B-1570-4B05-A934-C134ECA70E32}">
      <dgm:prSet/>
      <dgm:spPr/>
      <dgm:t>
        <a:bodyPr/>
        <a:lstStyle/>
        <a:p>
          <a:endParaRPr lang="en-US"/>
        </a:p>
      </dgm:t>
    </dgm:pt>
    <dgm:pt modelId="{5AF15537-EDF3-47AA-B1D7-5FD66F8367CE}" type="sibTrans" cxnId="{0098F49B-1570-4B05-A934-C134ECA70E32}">
      <dgm:prSet/>
      <dgm:spPr/>
      <dgm:t>
        <a:bodyPr/>
        <a:lstStyle/>
        <a:p>
          <a:endParaRPr lang="en-US"/>
        </a:p>
      </dgm:t>
    </dgm:pt>
    <dgm:pt modelId="{961C31F5-2407-4434-84A7-CDECE4C19D14}">
      <dgm:prSet phldrT="[Text]"/>
      <dgm:spPr/>
      <dgm:t>
        <a:bodyPr/>
        <a:lstStyle/>
        <a:p>
          <a:r>
            <a:rPr lang="en-US" dirty="0"/>
            <a:t>Acute Stress</a:t>
          </a:r>
        </a:p>
      </dgm:t>
    </dgm:pt>
    <dgm:pt modelId="{46067773-8C41-45E8-B0F5-F8B671FE50B7}" type="parTrans" cxnId="{409D845E-C9DB-44EF-AF45-8C952BD33656}">
      <dgm:prSet/>
      <dgm:spPr/>
      <dgm:t>
        <a:bodyPr/>
        <a:lstStyle/>
        <a:p>
          <a:endParaRPr lang="en-US"/>
        </a:p>
      </dgm:t>
    </dgm:pt>
    <dgm:pt modelId="{E6287BD0-0C09-401B-8EA8-91D248BAE0C2}" type="sibTrans" cxnId="{409D845E-C9DB-44EF-AF45-8C952BD33656}">
      <dgm:prSet/>
      <dgm:spPr/>
      <dgm:t>
        <a:bodyPr/>
        <a:lstStyle/>
        <a:p>
          <a:endParaRPr lang="en-US"/>
        </a:p>
      </dgm:t>
    </dgm:pt>
    <dgm:pt modelId="{FE953BBC-AB42-4A58-974D-1BC12784F57B}">
      <dgm:prSet phldrT="[Text]"/>
      <dgm:spPr/>
      <dgm:t>
        <a:bodyPr/>
        <a:lstStyle/>
        <a:p>
          <a:r>
            <a:rPr lang="en-US" dirty="0"/>
            <a:t>Chronic Stress</a:t>
          </a:r>
        </a:p>
      </dgm:t>
    </dgm:pt>
    <dgm:pt modelId="{74D5200B-BE57-437A-ABD4-935A0CA5D366}" type="parTrans" cxnId="{AF99A5F7-B824-426E-8604-B055342759F2}">
      <dgm:prSet/>
      <dgm:spPr/>
      <dgm:t>
        <a:bodyPr/>
        <a:lstStyle/>
        <a:p>
          <a:endParaRPr lang="en-US"/>
        </a:p>
      </dgm:t>
    </dgm:pt>
    <dgm:pt modelId="{6B85C04B-76B9-4B7F-B6A1-7AF9B64E753D}" type="sibTrans" cxnId="{AF99A5F7-B824-426E-8604-B055342759F2}">
      <dgm:prSet/>
      <dgm:spPr/>
      <dgm:t>
        <a:bodyPr/>
        <a:lstStyle/>
        <a:p>
          <a:endParaRPr lang="en-US"/>
        </a:p>
      </dgm:t>
    </dgm:pt>
    <dgm:pt modelId="{8DB8E45C-7D9F-4938-BB2E-FFA26D86DE4E}" type="pres">
      <dgm:prSet presAssocID="{C6A5A962-F2AD-4C99-A019-D32D87BDEAD7}" presName="rootnode" presStyleCnt="0">
        <dgm:presLayoutVars>
          <dgm:chMax/>
          <dgm:chPref/>
          <dgm:dir/>
          <dgm:animLvl val="lvl"/>
        </dgm:presLayoutVars>
      </dgm:prSet>
      <dgm:spPr/>
    </dgm:pt>
    <dgm:pt modelId="{E352AD33-A6DC-4007-8251-60FE5AE9F280}" type="pres">
      <dgm:prSet presAssocID="{B53E4D7B-9D52-4D46-A506-E393C0D6E12D}" presName="composite" presStyleCnt="0"/>
      <dgm:spPr/>
    </dgm:pt>
    <dgm:pt modelId="{7EBE9C12-C92B-4356-ACDD-E47AB73DFD90}" type="pres">
      <dgm:prSet presAssocID="{B53E4D7B-9D52-4D46-A506-E393C0D6E12D}" presName="LShape" presStyleLbl="alignNode1" presStyleIdx="0" presStyleCnt="5"/>
      <dgm:spPr/>
    </dgm:pt>
    <dgm:pt modelId="{0083FEE8-5591-46B6-913E-7D48594CE56F}" type="pres">
      <dgm:prSet presAssocID="{B53E4D7B-9D52-4D46-A506-E393C0D6E12D}" presName="ParentText" presStyleLbl="revTx" presStyleIdx="0" presStyleCnt="3">
        <dgm:presLayoutVars>
          <dgm:chMax val="0"/>
          <dgm:chPref val="0"/>
          <dgm:bulletEnabled val="1"/>
        </dgm:presLayoutVars>
      </dgm:prSet>
      <dgm:spPr/>
    </dgm:pt>
    <dgm:pt modelId="{FC2F339C-8768-425F-83F0-EB93CEEF8C25}" type="pres">
      <dgm:prSet presAssocID="{B53E4D7B-9D52-4D46-A506-E393C0D6E12D}" presName="Triangle" presStyleLbl="alignNode1" presStyleIdx="1" presStyleCnt="5"/>
      <dgm:spPr/>
    </dgm:pt>
    <dgm:pt modelId="{E19B12A2-A5A0-49D1-A828-666E9FF5DBFC}" type="pres">
      <dgm:prSet presAssocID="{5AF15537-EDF3-47AA-B1D7-5FD66F8367CE}" presName="sibTrans" presStyleCnt="0"/>
      <dgm:spPr/>
    </dgm:pt>
    <dgm:pt modelId="{5E710971-E2D1-463F-AB13-1E09AD789E26}" type="pres">
      <dgm:prSet presAssocID="{5AF15537-EDF3-47AA-B1D7-5FD66F8367CE}" presName="space" presStyleCnt="0"/>
      <dgm:spPr/>
    </dgm:pt>
    <dgm:pt modelId="{B274C943-2966-4824-ABC8-2C4EDA4E754D}" type="pres">
      <dgm:prSet presAssocID="{961C31F5-2407-4434-84A7-CDECE4C19D14}" presName="composite" presStyleCnt="0"/>
      <dgm:spPr/>
    </dgm:pt>
    <dgm:pt modelId="{406CE5AD-2EBC-4462-96E1-8570F2E9868D}" type="pres">
      <dgm:prSet presAssocID="{961C31F5-2407-4434-84A7-CDECE4C19D14}" presName="LShape" presStyleLbl="alignNode1" presStyleIdx="2" presStyleCnt="5"/>
      <dgm:spPr/>
    </dgm:pt>
    <dgm:pt modelId="{A7D0D6A5-20B7-4DEF-87F6-9E6B22EBEC8C}" type="pres">
      <dgm:prSet presAssocID="{961C31F5-2407-4434-84A7-CDECE4C19D14}" presName="ParentText" presStyleLbl="revTx" presStyleIdx="1" presStyleCnt="3">
        <dgm:presLayoutVars>
          <dgm:chMax val="0"/>
          <dgm:chPref val="0"/>
          <dgm:bulletEnabled val="1"/>
        </dgm:presLayoutVars>
      </dgm:prSet>
      <dgm:spPr/>
    </dgm:pt>
    <dgm:pt modelId="{1AE3C8F4-9AA5-438A-A2A7-AF0C248A6C86}" type="pres">
      <dgm:prSet presAssocID="{961C31F5-2407-4434-84A7-CDECE4C19D14}" presName="Triangle" presStyleLbl="alignNode1" presStyleIdx="3" presStyleCnt="5"/>
      <dgm:spPr/>
    </dgm:pt>
    <dgm:pt modelId="{CC54282D-CD41-450A-8A3E-6FF65DA93869}" type="pres">
      <dgm:prSet presAssocID="{E6287BD0-0C09-401B-8EA8-91D248BAE0C2}" presName="sibTrans" presStyleCnt="0"/>
      <dgm:spPr/>
    </dgm:pt>
    <dgm:pt modelId="{B36D5E7A-D9C4-4E9E-B8AB-1012A49DE562}" type="pres">
      <dgm:prSet presAssocID="{E6287BD0-0C09-401B-8EA8-91D248BAE0C2}" presName="space" presStyleCnt="0"/>
      <dgm:spPr/>
    </dgm:pt>
    <dgm:pt modelId="{9B80EC45-4582-4263-96B8-3873CE12F909}" type="pres">
      <dgm:prSet presAssocID="{FE953BBC-AB42-4A58-974D-1BC12784F57B}" presName="composite" presStyleCnt="0"/>
      <dgm:spPr/>
    </dgm:pt>
    <dgm:pt modelId="{E070672B-A08E-4F94-9AD4-26726D9ED0D5}" type="pres">
      <dgm:prSet presAssocID="{FE953BBC-AB42-4A58-974D-1BC12784F57B}" presName="LShape" presStyleLbl="alignNode1" presStyleIdx="4" presStyleCnt="5"/>
      <dgm:spPr/>
    </dgm:pt>
    <dgm:pt modelId="{64D35F1F-46DE-41C2-B717-8B448F23C8B5}" type="pres">
      <dgm:prSet presAssocID="{FE953BBC-AB42-4A58-974D-1BC12784F57B}" presName="ParentText" presStyleLbl="revTx" presStyleIdx="2" presStyleCnt="3">
        <dgm:presLayoutVars>
          <dgm:chMax val="0"/>
          <dgm:chPref val="0"/>
          <dgm:bulletEnabled val="1"/>
        </dgm:presLayoutVars>
      </dgm:prSet>
      <dgm:spPr/>
    </dgm:pt>
  </dgm:ptLst>
  <dgm:cxnLst>
    <dgm:cxn modelId="{50F55322-D2B4-4B3A-8BAA-8BB7CFF539E0}" type="presOf" srcId="{961C31F5-2407-4434-84A7-CDECE4C19D14}" destId="{A7D0D6A5-20B7-4DEF-87F6-9E6B22EBEC8C}" srcOrd="0" destOrd="0" presId="urn:microsoft.com/office/officeart/2009/3/layout/StepUpProcess"/>
    <dgm:cxn modelId="{409D845E-C9DB-44EF-AF45-8C952BD33656}" srcId="{C6A5A962-F2AD-4C99-A019-D32D87BDEAD7}" destId="{961C31F5-2407-4434-84A7-CDECE4C19D14}" srcOrd="1" destOrd="0" parTransId="{46067773-8C41-45E8-B0F5-F8B671FE50B7}" sibTransId="{E6287BD0-0C09-401B-8EA8-91D248BAE0C2}"/>
    <dgm:cxn modelId="{BFD31B61-24CC-4882-B065-7BDAD4DD3D02}" type="presOf" srcId="{FE953BBC-AB42-4A58-974D-1BC12784F57B}" destId="{64D35F1F-46DE-41C2-B717-8B448F23C8B5}" srcOrd="0" destOrd="0" presId="urn:microsoft.com/office/officeart/2009/3/layout/StepUpProcess"/>
    <dgm:cxn modelId="{527E939A-2F7A-4168-951B-6BF06FD93721}" type="presOf" srcId="{B53E4D7B-9D52-4D46-A506-E393C0D6E12D}" destId="{0083FEE8-5591-46B6-913E-7D48594CE56F}" srcOrd="0" destOrd="0" presId="urn:microsoft.com/office/officeart/2009/3/layout/StepUpProcess"/>
    <dgm:cxn modelId="{0098F49B-1570-4B05-A934-C134ECA70E32}" srcId="{C6A5A962-F2AD-4C99-A019-D32D87BDEAD7}" destId="{B53E4D7B-9D52-4D46-A506-E393C0D6E12D}" srcOrd="0" destOrd="0" parTransId="{7624FBCF-56EA-4378-8AB6-446AAF068858}" sibTransId="{5AF15537-EDF3-47AA-B1D7-5FD66F8367CE}"/>
    <dgm:cxn modelId="{1D6D80E3-F3E6-4C90-8159-6234FA7C4D0D}" type="presOf" srcId="{C6A5A962-F2AD-4C99-A019-D32D87BDEAD7}" destId="{8DB8E45C-7D9F-4938-BB2E-FFA26D86DE4E}" srcOrd="0" destOrd="0" presId="urn:microsoft.com/office/officeart/2009/3/layout/StepUpProcess"/>
    <dgm:cxn modelId="{AF99A5F7-B824-426E-8604-B055342759F2}" srcId="{C6A5A962-F2AD-4C99-A019-D32D87BDEAD7}" destId="{FE953BBC-AB42-4A58-974D-1BC12784F57B}" srcOrd="2" destOrd="0" parTransId="{74D5200B-BE57-437A-ABD4-935A0CA5D366}" sibTransId="{6B85C04B-76B9-4B7F-B6A1-7AF9B64E753D}"/>
    <dgm:cxn modelId="{F7A040CB-835C-4C15-B132-BD44522774E1}" type="presParOf" srcId="{8DB8E45C-7D9F-4938-BB2E-FFA26D86DE4E}" destId="{E352AD33-A6DC-4007-8251-60FE5AE9F280}" srcOrd="0" destOrd="0" presId="urn:microsoft.com/office/officeart/2009/3/layout/StepUpProcess"/>
    <dgm:cxn modelId="{E4D37519-37E4-44DA-861B-FD307479F417}" type="presParOf" srcId="{E352AD33-A6DC-4007-8251-60FE5AE9F280}" destId="{7EBE9C12-C92B-4356-ACDD-E47AB73DFD90}" srcOrd="0" destOrd="0" presId="urn:microsoft.com/office/officeart/2009/3/layout/StepUpProcess"/>
    <dgm:cxn modelId="{094CEDF7-A4BB-4298-B7A6-D2CC634E36FD}" type="presParOf" srcId="{E352AD33-A6DC-4007-8251-60FE5AE9F280}" destId="{0083FEE8-5591-46B6-913E-7D48594CE56F}" srcOrd="1" destOrd="0" presId="urn:microsoft.com/office/officeart/2009/3/layout/StepUpProcess"/>
    <dgm:cxn modelId="{6D34F066-74AF-415E-96F4-84973BCE74E7}" type="presParOf" srcId="{E352AD33-A6DC-4007-8251-60FE5AE9F280}" destId="{FC2F339C-8768-425F-83F0-EB93CEEF8C25}" srcOrd="2" destOrd="0" presId="urn:microsoft.com/office/officeart/2009/3/layout/StepUpProcess"/>
    <dgm:cxn modelId="{0D0BF5B4-3D33-41F2-86CF-CD839B21EEB0}" type="presParOf" srcId="{8DB8E45C-7D9F-4938-BB2E-FFA26D86DE4E}" destId="{E19B12A2-A5A0-49D1-A828-666E9FF5DBFC}" srcOrd="1" destOrd="0" presId="urn:microsoft.com/office/officeart/2009/3/layout/StepUpProcess"/>
    <dgm:cxn modelId="{4E2E645C-BE05-42B3-9594-49CE7A7F8503}" type="presParOf" srcId="{E19B12A2-A5A0-49D1-A828-666E9FF5DBFC}" destId="{5E710971-E2D1-463F-AB13-1E09AD789E26}" srcOrd="0" destOrd="0" presId="urn:microsoft.com/office/officeart/2009/3/layout/StepUpProcess"/>
    <dgm:cxn modelId="{44CCA36F-3B95-4970-9A95-D0E76A0ABF20}" type="presParOf" srcId="{8DB8E45C-7D9F-4938-BB2E-FFA26D86DE4E}" destId="{B274C943-2966-4824-ABC8-2C4EDA4E754D}" srcOrd="2" destOrd="0" presId="urn:microsoft.com/office/officeart/2009/3/layout/StepUpProcess"/>
    <dgm:cxn modelId="{1ABED7AB-752B-4D09-8693-FD7280B5B7D4}" type="presParOf" srcId="{B274C943-2966-4824-ABC8-2C4EDA4E754D}" destId="{406CE5AD-2EBC-4462-96E1-8570F2E9868D}" srcOrd="0" destOrd="0" presId="urn:microsoft.com/office/officeart/2009/3/layout/StepUpProcess"/>
    <dgm:cxn modelId="{37CA9531-CD6D-4971-812E-23E80268B2DC}" type="presParOf" srcId="{B274C943-2966-4824-ABC8-2C4EDA4E754D}" destId="{A7D0D6A5-20B7-4DEF-87F6-9E6B22EBEC8C}" srcOrd="1" destOrd="0" presId="urn:microsoft.com/office/officeart/2009/3/layout/StepUpProcess"/>
    <dgm:cxn modelId="{01EF06F0-2BE6-48C0-89C1-F26F3854E4D3}" type="presParOf" srcId="{B274C943-2966-4824-ABC8-2C4EDA4E754D}" destId="{1AE3C8F4-9AA5-438A-A2A7-AF0C248A6C86}" srcOrd="2" destOrd="0" presId="urn:microsoft.com/office/officeart/2009/3/layout/StepUpProcess"/>
    <dgm:cxn modelId="{40B0874A-908F-410D-B2BD-30BADB880C35}" type="presParOf" srcId="{8DB8E45C-7D9F-4938-BB2E-FFA26D86DE4E}" destId="{CC54282D-CD41-450A-8A3E-6FF65DA93869}" srcOrd="3" destOrd="0" presId="urn:microsoft.com/office/officeart/2009/3/layout/StepUpProcess"/>
    <dgm:cxn modelId="{6E72D9AA-764D-4A53-BFA2-8CD5705F502B}" type="presParOf" srcId="{CC54282D-CD41-450A-8A3E-6FF65DA93869}" destId="{B36D5E7A-D9C4-4E9E-B8AB-1012A49DE562}" srcOrd="0" destOrd="0" presId="urn:microsoft.com/office/officeart/2009/3/layout/StepUpProcess"/>
    <dgm:cxn modelId="{1E5478E5-397C-4A78-BD4C-157D82B8E228}" type="presParOf" srcId="{8DB8E45C-7D9F-4938-BB2E-FFA26D86DE4E}" destId="{9B80EC45-4582-4263-96B8-3873CE12F909}" srcOrd="4" destOrd="0" presId="urn:microsoft.com/office/officeart/2009/3/layout/StepUpProcess"/>
    <dgm:cxn modelId="{A7E1BC1B-2EF4-43C3-B786-D390EB7B83C6}" type="presParOf" srcId="{9B80EC45-4582-4263-96B8-3873CE12F909}" destId="{E070672B-A08E-4F94-9AD4-26726D9ED0D5}" srcOrd="0" destOrd="0" presId="urn:microsoft.com/office/officeart/2009/3/layout/StepUpProcess"/>
    <dgm:cxn modelId="{7D662E84-AC38-406A-8669-FECB0376700F}" type="presParOf" srcId="{9B80EC45-4582-4263-96B8-3873CE12F909}" destId="{64D35F1F-46DE-41C2-B717-8B448F23C8B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DC0185-8B3A-45B8-8F7A-957E89FE6C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4A8C122-B294-46F1-B564-1293B1C94718}">
      <dgm:prSet phldrT="[Text]" custT="1"/>
      <dgm:spPr/>
      <dgm:t>
        <a:bodyPr/>
        <a:lstStyle/>
        <a:p>
          <a:pPr algn="ctr"/>
          <a:r>
            <a:rPr lang="en-US" sz="2400" b="1" dirty="0">
              <a:solidFill>
                <a:schemeClr val="tx1"/>
              </a:solidFill>
            </a:rPr>
            <a:t>Career Changes</a:t>
          </a:r>
        </a:p>
      </dgm:t>
    </dgm:pt>
    <dgm:pt modelId="{4F41EF99-F130-42F4-B599-748FBE3F0E1C}" type="parTrans" cxnId="{2A4CE2D7-4B6E-41D7-B4B3-6A57E6F47F6D}">
      <dgm:prSet/>
      <dgm:spPr/>
      <dgm:t>
        <a:bodyPr/>
        <a:lstStyle/>
        <a:p>
          <a:endParaRPr lang="en-US"/>
        </a:p>
      </dgm:t>
    </dgm:pt>
    <dgm:pt modelId="{9CF24613-AF13-42CE-BC49-4D6857733C2C}" type="sibTrans" cxnId="{2A4CE2D7-4B6E-41D7-B4B3-6A57E6F47F6D}">
      <dgm:prSet/>
      <dgm:spPr/>
      <dgm:t>
        <a:bodyPr/>
        <a:lstStyle/>
        <a:p>
          <a:endParaRPr lang="en-US"/>
        </a:p>
      </dgm:t>
    </dgm:pt>
    <dgm:pt modelId="{6F168178-2BBA-4A7A-8ECF-9F32693F4C56}">
      <dgm:prSet phldrT="[Text]" custT="1"/>
      <dgm:spPr/>
      <dgm:t>
        <a:bodyPr/>
        <a:lstStyle/>
        <a:p>
          <a:pPr algn="ctr"/>
          <a:r>
            <a:rPr lang="en-US" sz="2400" b="1" dirty="0">
              <a:solidFill>
                <a:schemeClr val="tx1"/>
              </a:solidFill>
            </a:rPr>
            <a:t>Career Concern</a:t>
          </a:r>
        </a:p>
      </dgm:t>
    </dgm:pt>
    <dgm:pt modelId="{16AE4645-4A21-4DC4-8C49-FCD5118DB394}" type="parTrans" cxnId="{A91BB2A3-BF8F-4205-A008-B5C729ECF0B6}">
      <dgm:prSet/>
      <dgm:spPr/>
      <dgm:t>
        <a:bodyPr/>
        <a:lstStyle/>
        <a:p>
          <a:endParaRPr lang="en-US"/>
        </a:p>
      </dgm:t>
    </dgm:pt>
    <dgm:pt modelId="{56029065-8A30-4448-A9A7-CA33190AA5CD}" type="sibTrans" cxnId="{A91BB2A3-BF8F-4205-A008-B5C729ECF0B6}">
      <dgm:prSet/>
      <dgm:spPr/>
      <dgm:t>
        <a:bodyPr/>
        <a:lstStyle/>
        <a:p>
          <a:endParaRPr lang="en-US"/>
        </a:p>
      </dgm:t>
    </dgm:pt>
    <dgm:pt modelId="{CCF4C893-9D4D-4681-86BC-3AD892447DA1}">
      <dgm:prSet phldrT="[Text]" custT="1"/>
      <dgm:spPr/>
      <dgm:t>
        <a:bodyPr/>
        <a:lstStyle/>
        <a:p>
          <a:pPr algn="ctr"/>
          <a:r>
            <a:rPr lang="en-US" sz="2400" b="1" dirty="0">
              <a:solidFill>
                <a:schemeClr val="tx1"/>
              </a:solidFill>
            </a:rPr>
            <a:t>Role Ambiguity</a:t>
          </a:r>
        </a:p>
      </dgm:t>
    </dgm:pt>
    <dgm:pt modelId="{C6D28B71-62C3-4410-B4AF-F44C9B6BEBDA}" type="parTrans" cxnId="{C5E24A6A-3AAE-4D37-8390-3A33415210B1}">
      <dgm:prSet/>
      <dgm:spPr/>
      <dgm:t>
        <a:bodyPr/>
        <a:lstStyle/>
        <a:p>
          <a:endParaRPr lang="en-US"/>
        </a:p>
      </dgm:t>
    </dgm:pt>
    <dgm:pt modelId="{B17E1A7D-C281-471C-8349-4C83C406E8E9}" type="sibTrans" cxnId="{C5E24A6A-3AAE-4D37-8390-3A33415210B1}">
      <dgm:prSet/>
      <dgm:spPr/>
      <dgm:t>
        <a:bodyPr/>
        <a:lstStyle/>
        <a:p>
          <a:endParaRPr lang="en-US"/>
        </a:p>
      </dgm:t>
    </dgm:pt>
    <dgm:pt modelId="{F508C3C4-08BB-4FCB-8299-F2A5F51455E7}">
      <dgm:prSet phldrT="[Text]" custT="1"/>
      <dgm:spPr/>
      <dgm:t>
        <a:bodyPr/>
        <a:lstStyle/>
        <a:p>
          <a:pPr algn="ctr"/>
          <a:r>
            <a:rPr lang="en-US" sz="2400" b="1" dirty="0">
              <a:solidFill>
                <a:schemeClr val="tx1"/>
              </a:solidFill>
            </a:rPr>
            <a:t>Role Conflict</a:t>
          </a:r>
        </a:p>
      </dgm:t>
    </dgm:pt>
    <dgm:pt modelId="{592ACDEB-13FC-48E4-BB20-1D867596CADB}" type="parTrans" cxnId="{16EA35CD-4CE5-4C13-B5D3-1E64C179FF99}">
      <dgm:prSet/>
      <dgm:spPr/>
      <dgm:t>
        <a:bodyPr/>
        <a:lstStyle/>
        <a:p>
          <a:endParaRPr lang="en-US"/>
        </a:p>
      </dgm:t>
    </dgm:pt>
    <dgm:pt modelId="{E8485859-0CA7-4D43-AC47-B8F1CFB4E212}" type="sibTrans" cxnId="{16EA35CD-4CE5-4C13-B5D3-1E64C179FF99}">
      <dgm:prSet/>
      <dgm:spPr/>
      <dgm:t>
        <a:bodyPr/>
        <a:lstStyle/>
        <a:p>
          <a:endParaRPr lang="en-US"/>
        </a:p>
      </dgm:t>
    </dgm:pt>
    <dgm:pt modelId="{5F3A6B40-6C24-4CAD-82B2-F0DE89DD5D7B}">
      <dgm:prSet phldrT="[Text]" custT="1"/>
      <dgm:spPr/>
      <dgm:t>
        <a:bodyPr/>
        <a:lstStyle/>
        <a:p>
          <a:pPr algn="ctr"/>
          <a:r>
            <a:rPr lang="en-US" sz="2400" b="1" dirty="0">
              <a:solidFill>
                <a:schemeClr val="tx1"/>
              </a:solidFill>
            </a:rPr>
            <a:t>Role Overload</a:t>
          </a:r>
        </a:p>
      </dgm:t>
    </dgm:pt>
    <dgm:pt modelId="{371B2024-1502-4CB6-892C-1C5FE18E0F87}" type="parTrans" cxnId="{E31D2DD5-0DC5-47F7-A330-069D305496E0}">
      <dgm:prSet/>
      <dgm:spPr/>
      <dgm:t>
        <a:bodyPr/>
        <a:lstStyle/>
        <a:p>
          <a:endParaRPr lang="en-US"/>
        </a:p>
      </dgm:t>
    </dgm:pt>
    <dgm:pt modelId="{290B74BB-7D37-4A23-B95C-24ADE91737E0}" type="sibTrans" cxnId="{E31D2DD5-0DC5-47F7-A330-069D305496E0}">
      <dgm:prSet/>
      <dgm:spPr/>
      <dgm:t>
        <a:bodyPr/>
        <a:lstStyle/>
        <a:p>
          <a:endParaRPr lang="en-US"/>
        </a:p>
      </dgm:t>
    </dgm:pt>
    <dgm:pt modelId="{9C73EAB6-8ED0-4494-BC6B-F9018A9CE676}">
      <dgm:prSet phldrT="[Text]" custT="1"/>
      <dgm:spPr/>
      <dgm:t>
        <a:bodyPr/>
        <a:lstStyle/>
        <a:p>
          <a:pPr algn="ctr"/>
          <a:r>
            <a:rPr lang="en-US" sz="2400" b="1" dirty="0">
              <a:solidFill>
                <a:schemeClr val="tx1"/>
              </a:solidFill>
            </a:rPr>
            <a:t>Frustration</a:t>
          </a:r>
        </a:p>
      </dgm:t>
    </dgm:pt>
    <dgm:pt modelId="{7676DCEB-B0C1-4A70-9B64-6F8BE21F7980}" type="parTrans" cxnId="{255E75E5-82CB-4A75-BAA0-0812FEEBCEA7}">
      <dgm:prSet/>
      <dgm:spPr/>
      <dgm:t>
        <a:bodyPr/>
        <a:lstStyle/>
        <a:p>
          <a:endParaRPr lang="en-US"/>
        </a:p>
      </dgm:t>
    </dgm:pt>
    <dgm:pt modelId="{1E74FC41-A045-4C17-A158-D0EAEC245F60}" type="sibTrans" cxnId="{255E75E5-82CB-4A75-BAA0-0812FEEBCEA7}">
      <dgm:prSet/>
      <dgm:spPr/>
      <dgm:t>
        <a:bodyPr/>
        <a:lstStyle/>
        <a:p>
          <a:endParaRPr lang="en-US"/>
        </a:p>
      </dgm:t>
    </dgm:pt>
    <dgm:pt modelId="{3E02AE95-4CDC-4522-80C3-ED5642AD2335}">
      <dgm:prSet phldrT="[Text]" custT="1"/>
      <dgm:spPr/>
      <dgm:t>
        <a:bodyPr/>
        <a:lstStyle/>
        <a:p>
          <a:pPr algn="ctr"/>
          <a:r>
            <a:rPr lang="en-US" sz="2400" b="1" dirty="0">
              <a:solidFill>
                <a:schemeClr val="tx1"/>
              </a:solidFill>
            </a:rPr>
            <a:t>Life Changes</a:t>
          </a:r>
        </a:p>
      </dgm:t>
    </dgm:pt>
    <dgm:pt modelId="{403AF2E6-7B9C-444B-9BE6-EC4FDE974D7B}" type="parTrans" cxnId="{112CE6D4-B517-4DD6-9C84-BA73107B1F87}">
      <dgm:prSet/>
      <dgm:spPr/>
      <dgm:t>
        <a:bodyPr/>
        <a:lstStyle/>
        <a:p>
          <a:endParaRPr lang="en-US"/>
        </a:p>
      </dgm:t>
    </dgm:pt>
    <dgm:pt modelId="{A2F8D874-7D07-4B4A-AB11-8EC9BE80BA75}" type="sibTrans" cxnId="{112CE6D4-B517-4DD6-9C84-BA73107B1F87}">
      <dgm:prSet/>
      <dgm:spPr/>
      <dgm:t>
        <a:bodyPr/>
        <a:lstStyle/>
        <a:p>
          <a:endParaRPr lang="en-US"/>
        </a:p>
      </dgm:t>
    </dgm:pt>
    <dgm:pt modelId="{0F220D39-34F2-496A-8C24-B9FF4D3E8DD7}">
      <dgm:prSet phldrT="[Text]" custT="1"/>
      <dgm:spPr/>
      <dgm:t>
        <a:bodyPr/>
        <a:lstStyle/>
        <a:p>
          <a:pPr algn="ctr"/>
          <a:r>
            <a:rPr lang="en-US" sz="2400" b="1" dirty="0">
              <a:solidFill>
                <a:schemeClr val="tx1"/>
              </a:solidFill>
            </a:rPr>
            <a:t>Personality</a:t>
          </a:r>
        </a:p>
      </dgm:t>
    </dgm:pt>
    <dgm:pt modelId="{2131269D-65AA-4991-97E9-528F6F82EBF9}" type="parTrans" cxnId="{F6CAEDF5-0B5B-428C-B164-3BA56FE50C9C}">
      <dgm:prSet/>
      <dgm:spPr/>
      <dgm:t>
        <a:bodyPr/>
        <a:lstStyle/>
        <a:p>
          <a:endParaRPr lang="en-US"/>
        </a:p>
      </dgm:t>
    </dgm:pt>
    <dgm:pt modelId="{A1979739-076D-466D-AA9C-B59594C0D18F}" type="sibTrans" cxnId="{F6CAEDF5-0B5B-428C-B164-3BA56FE50C9C}">
      <dgm:prSet/>
      <dgm:spPr/>
      <dgm:t>
        <a:bodyPr/>
        <a:lstStyle/>
        <a:p>
          <a:endParaRPr lang="en-US"/>
        </a:p>
      </dgm:t>
    </dgm:pt>
    <dgm:pt modelId="{4096644C-91EB-4BAC-A935-12747E15F550}" type="pres">
      <dgm:prSet presAssocID="{A4DC0185-8B3A-45B8-8F7A-957E89FE6CB3}" presName="linear" presStyleCnt="0">
        <dgm:presLayoutVars>
          <dgm:dir/>
          <dgm:animLvl val="lvl"/>
          <dgm:resizeHandles val="exact"/>
        </dgm:presLayoutVars>
      </dgm:prSet>
      <dgm:spPr/>
    </dgm:pt>
    <dgm:pt modelId="{2D09F0B3-0F2F-48E2-8D3F-F34CD812B004}" type="pres">
      <dgm:prSet presAssocID="{34A8C122-B294-46F1-B564-1293B1C94718}" presName="parentLin" presStyleCnt="0"/>
      <dgm:spPr/>
    </dgm:pt>
    <dgm:pt modelId="{FBCA6D68-0E0B-4335-87EA-3D32C103469D}" type="pres">
      <dgm:prSet presAssocID="{34A8C122-B294-46F1-B564-1293B1C94718}" presName="parentLeftMargin" presStyleLbl="node1" presStyleIdx="0" presStyleCnt="8"/>
      <dgm:spPr/>
    </dgm:pt>
    <dgm:pt modelId="{D92DEFD3-0773-4710-A7DC-26915D9B6E7D}" type="pres">
      <dgm:prSet presAssocID="{34A8C122-B294-46F1-B564-1293B1C94718}" presName="parentText" presStyleLbl="node1" presStyleIdx="0" presStyleCnt="8">
        <dgm:presLayoutVars>
          <dgm:chMax val="0"/>
          <dgm:bulletEnabled val="1"/>
        </dgm:presLayoutVars>
      </dgm:prSet>
      <dgm:spPr/>
    </dgm:pt>
    <dgm:pt modelId="{F11E8E3C-8462-4F08-B260-C8810A9A57BB}" type="pres">
      <dgm:prSet presAssocID="{34A8C122-B294-46F1-B564-1293B1C94718}" presName="negativeSpace" presStyleCnt="0"/>
      <dgm:spPr/>
    </dgm:pt>
    <dgm:pt modelId="{B3ECC3B2-F5DA-4A6D-90CA-6E54D34AB898}" type="pres">
      <dgm:prSet presAssocID="{34A8C122-B294-46F1-B564-1293B1C94718}" presName="childText" presStyleLbl="conFgAcc1" presStyleIdx="0" presStyleCnt="8">
        <dgm:presLayoutVars>
          <dgm:bulletEnabled val="1"/>
        </dgm:presLayoutVars>
      </dgm:prSet>
      <dgm:spPr/>
    </dgm:pt>
    <dgm:pt modelId="{C09D7E88-50E4-4366-8C8C-67ED6CEFF640}" type="pres">
      <dgm:prSet presAssocID="{9CF24613-AF13-42CE-BC49-4D6857733C2C}" presName="spaceBetweenRectangles" presStyleCnt="0"/>
      <dgm:spPr/>
    </dgm:pt>
    <dgm:pt modelId="{DD6AD455-F930-4517-8705-BD8DBC394509}" type="pres">
      <dgm:prSet presAssocID="{6F168178-2BBA-4A7A-8ECF-9F32693F4C56}" presName="parentLin" presStyleCnt="0"/>
      <dgm:spPr/>
    </dgm:pt>
    <dgm:pt modelId="{45901EFB-ECBF-4254-8BE0-E0C735EC66D0}" type="pres">
      <dgm:prSet presAssocID="{6F168178-2BBA-4A7A-8ECF-9F32693F4C56}" presName="parentLeftMargin" presStyleLbl="node1" presStyleIdx="0" presStyleCnt="8"/>
      <dgm:spPr/>
    </dgm:pt>
    <dgm:pt modelId="{01D6AC12-96F2-4505-B36C-6ED4A3278642}" type="pres">
      <dgm:prSet presAssocID="{6F168178-2BBA-4A7A-8ECF-9F32693F4C56}" presName="parentText" presStyleLbl="node1" presStyleIdx="1" presStyleCnt="8">
        <dgm:presLayoutVars>
          <dgm:chMax val="0"/>
          <dgm:bulletEnabled val="1"/>
        </dgm:presLayoutVars>
      </dgm:prSet>
      <dgm:spPr/>
    </dgm:pt>
    <dgm:pt modelId="{BE82E738-338B-47CF-9EA7-E4E8B0DF53DD}" type="pres">
      <dgm:prSet presAssocID="{6F168178-2BBA-4A7A-8ECF-9F32693F4C56}" presName="negativeSpace" presStyleCnt="0"/>
      <dgm:spPr/>
    </dgm:pt>
    <dgm:pt modelId="{69DBBE8D-F112-4C99-BA22-55AA41BE15D3}" type="pres">
      <dgm:prSet presAssocID="{6F168178-2BBA-4A7A-8ECF-9F32693F4C56}" presName="childText" presStyleLbl="conFgAcc1" presStyleIdx="1" presStyleCnt="8">
        <dgm:presLayoutVars>
          <dgm:bulletEnabled val="1"/>
        </dgm:presLayoutVars>
      </dgm:prSet>
      <dgm:spPr/>
    </dgm:pt>
    <dgm:pt modelId="{AFB72774-4E34-446D-BB50-C574DF126014}" type="pres">
      <dgm:prSet presAssocID="{56029065-8A30-4448-A9A7-CA33190AA5CD}" presName="spaceBetweenRectangles" presStyleCnt="0"/>
      <dgm:spPr/>
    </dgm:pt>
    <dgm:pt modelId="{BC363C83-590E-4B3E-B95E-B3398A0AD21E}" type="pres">
      <dgm:prSet presAssocID="{CCF4C893-9D4D-4681-86BC-3AD892447DA1}" presName="parentLin" presStyleCnt="0"/>
      <dgm:spPr/>
    </dgm:pt>
    <dgm:pt modelId="{5842C2E3-A51E-4BF6-A562-63E76BD0CD19}" type="pres">
      <dgm:prSet presAssocID="{CCF4C893-9D4D-4681-86BC-3AD892447DA1}" presName="parentLeftMargin" presStyleLbl="node1" presStyleIdx="1" presStyleCnt="8"/>
      <dgm:spPr/>
    </dgm:pt>
    <dgm:pt modelId="{48007E44-75D0-4728-86EE-29B593D1AF00}" type="pres">
      <dgm:prSet presAssocID="{CCF4C893-9D4D-4681-86BC-3AD892447DA1}" presName="parentText" presStyleLbl="node1" presStyleIdx="2" presStyleCnt="8">
        <dgm:presLayoutVars>
          <dgm:chMax val="0"/>
          <dgm:bulletEnabled val="1"/>
        </dgm:presLayoutVars>
      </dgm:prSet>
      <dgm:spPr/>
    </dgm:pt>
    <dgm:pt modelId="{26B39425-827A-4372-9E44-789F268D4F1C}" type="pres">
      <dgm:prSet presAssocID="{CCF4C893-9D4D-4681-86BC-3AD892447DA1}" presName="negativeSpace" presStyleCnt="0"/>
      <dgm:spPr/>
    </dgm:pt>
    <dgm:pt modelId="{B97571A6-5C3C-4AA8-B6A1-9B402A033E60}" type="pres">
      <dgm:prSet presAssocID="{CCF4C893-9D4D-4681-86BC-3AD892447DA1}" presName="childText" presStyleLbl="conFgAcc1" presStyleIdx="2" presStyleCnt="8">
        <dgm:presLayoutVars>
          <dgm:bulletEnabled val="1"/>
        </dgm:presLayoutVars>
      </dgm:prSet>
      <dgm:spPr/>
    </dgm:pt>
    <dgm:pt modelId="{3D6A4496-8C99-43E8-BC61-0BDC98651779}" type="pres">
      <dgm:prSet presAssocID="{B17E1A7D-C281-471C-8349-4C83C406E8E9}" presName="spaceBetweenRectangles" presStyleCnt="0"/>
      <dgm:spPr/>
    </dgm:pt>
    <dgm:pt modelId="{6C03D562-1C6E-4074-B3E5-3A74E232DF29}" type="pres">
      <dgm:prSet presAssocID="{F508C3C4-08BB-4FCB-8299-F2A5F51455E7}" presName="parentLin" presStyleCnt="0"/>
      <dgm:spPr/>
    </dgm:pt>
    <dgm:pt modelId="{F23897B9-4B19-4866-92DB-F0C93171922D}" type="pres">
      <dgm:prSet presAssocID="{F508C3C4-08BB-4FCB-8299-F2A5F51455E7}" presName="parentLeftMargin" presStyleLbl="node1" presStyleIdx="2" presStyleCnt="8"/>
      <dgm:spPr/>
    </dgm:pt>
    <dgm:pt modelId="{2D6134D7-3BD9-4CE4-9CB4-D90632FC04BE}" type="pres">
      <dgm:prSet presAssocID="{F508C3C4-08BB-4FCB-8299-F2A5F51455E7}" presName="parentText" presStyleLbl="node1" presStyleIdx="3" presStyleCnt="8">
        <dgm:presLayoutVars>
          <dgm:chMax val="0"/>
          <dgm:bulletEnabled val="1"/>
        </dgm:presLayoutVars>
      </dgm:prSet>
      <dgm:spPr/>
    </dgm:pt>
    <dgm:pt modelId="{4E1A342D-1586-4FB1-8281-439E7041202D}" type="pres">
      <dgm:prSet presAssocID="{F508C3C4-08BB-4FCB-8299-F2A5F51455E7}" presName="negativeSpace" presStyleCnt="0"/>
      <dgm:spPr/>
    </dgm:pt>
    <dgm:pt modelId="{1839DF26-AED7-491E-9ADD-C9119BF61CE6}" type="pres">
      <dgm:prSet presAssocID="{F508C3C4-08BB-4FCB-8299-F2A5F51455E7}" presName="childText" presStyleLbl="conFgAcc1" presStyleIdx="3" presStyleCnt="8">
        <dgm:presLayoutVars>
          <dgm:bulletEnabled val="1"/>
        </dgm:presLayoutVars>
      </dgm:prSet>
      <dgm:spPr/>
    </dgm:pt>
    <dgm:pt modelId="{8E38F44B-3DBC-487A-9B95-E10450EE2A71}" type="pres">
      <dgm:prSet presAssocID="{E8485859-0CA7-4D43-AC47-B8F1CFB4E212}" presName="spaceBetweenRectangles" presStyleCnt="0"/>
      <dgm:spPr/>
    </dgm:pt>
    <dgm:pt modelId="{85E9E656-7DCE-49D2-A5BB-F7A160ED05CC}" type="pres">
      <dgm:prSet presAssocID="{5F3A6B40-6C24-4CAD-82B2-F0DE89DD5D7B}" presName="parentLin" presStyleCnt="0"/>
      <dgm:spPr/>
    </dgm:pt>
    <dgm:pt modelId="{787A61EA-EC65-4482-B67E-5E81B7D63BA3}" type="pres">
      <dgm:prSet presAssocID="{5F3A6B40-6C24-4CAD-82B2-F0DE89DD5D7B}" presName="parentLeftMargin" presStyleLbl="node1" presStyleIdx="3" presStyleCnt="8"/>
      <dgm:spPr/>
    </dgm:pt>
    <dgm:pt modelId="{0A712A60-9D7C-471F-BBA5-DB756EA957E5}" type="pres">
      <dgm:prSet presAssocID="{5F3A6B40-6C24-4CAD-82B2-F0DE89DD5D7B}" presName="parentText" presStyleLbl="node1" presStyleIdx="4" presStyleCnt="8">
        <dgm:presLayoutVars>
          <dgm:chMax val="0"/>
          <dgm:bulletEnabled val="1"/>
        </dgm:presLayoutVars>
      </dgm:prSet>
      <dgm:spPr/>
    </dgm:pt>
    <dgm:pt modelId="{6BD43CD5-01EF-44D5-8A4C-127505408D7B}" type="pres">
      <dgm:prSet presAssocID="{5F3A6B40-6C24-4CAD-82B2-F0DE89DD5D7B}" presName="negativeSpace" presStyleCnt="0"/>
      <dgm:spPr/>
    </dgm:pt>
    <dgm:pt modelId="{0AFAEACE-589B-417C-946F-61299FEB6500}" type="pres">
      <dgm:prSet presAssocID="{5F3A6B40-6C24-4CAD-82B2-F0DE89DD5D7B}" presName="childText" presStyleLbl="conFgAcc1" presStyleIdx="4" presStyleCnt="8">
        <dgm:presLayoutVars>
          <dgm:bulletEnabled val="1"/>
        </dgm:presLayoutVars>
      </dgm:prSet>
      <dgm:spPr/>
    </dgm:pt>
    <dgm:pt modelId="{92ECDA41-9378-4BC6-BFD2-30B4E9642B99}" type="pres">
      <dgm:prSet presAssocID="{290B74BB-7D37-4A23-B95C-24ADE91737E0}" presName="spaceBetweenRectangles" presStyleCnt="0"/>
      <dgm:spPr/>
    </dgm:pt>
    <dgm:pt modelId="{C1BEA4A1-EC52-4801-A907-EC87B64D76BF}" type="pres">
      <dgm:prSet presAssocID="{9C73EAB6-8ED0-4494-BC6B-F9018A9CE676}" presName="parentLin" presStyleCnt="0"/>
      <dgm:spPr/>
    </dgm:pt>
    <dgm:pt modelId="{A7FE2022-A0F3-4652-939F-93699AEED0B7}" type="pres">
      <dgm:prSet presAssocID="{9C73EAB6-8ED0-4494-BC6B-F9018A9CE676}" presName="parentLeftMargin" presStyleLbl="node1" presStyleIdx="4" presStyleCnt="8"/>
      <dgm:spPr/>
    </dgm:pt>
    <dgm:pt modelId="{61908CC4-2EB4-44A6-991A-218C7E7DB8D8}" type="pres">
      <dgm:prSet presAssocID="{9C73EAB6-8ED0-4494-BC6B-F9018A9CE676}" presName="parentText" presStyleLbl="node1" presStyleIdx="5" presStyleCnt="8">
        <dgm:presLayoutVars>
          <dgm:chMax val="0"/>
          <dgm:bulletEnabled val="1"/>
        </dgm:presLayoutVars>
      </dgm:prSet>
      <dgm:spPr/>
    </dgm:pt>
    <dgm:pt modelId="{A019BBFF-9079-4349-8A83-73D2D42F50A1}" type="pres">
      <dgm:prSet presAssocID="{9C73EAB6-8ED0-4494-BC6B-F9018A9CE676}" presName="negativeSpace" presStyleCnt="0"/>
      <dgm:spPr/>
    </dgm:pt>
    <dgm:pt modelId="{5AD1B530-D3D6-4EA0-90D5-B8CE868FC151}" type="pres">
      <dgm:prSet presAssocID="{9C73EAB6-8ED0-4494-BC6B-F9018A9CE676}" presName="childText" presStyleLbl="conFgAcc1" presStyleIdx="5" presStyleCnt="8">
        <dgm:presLayoutVars>
          <dgm:bulletEnabled val="1"/>
        </dgm:presLayoutVars>
      </dgm:prSet>
      <dgm:spPr/>
    </dgm:pt>
    <dgm:pt modelId="{B4EA3423-FE87-4181-8867-E6C1F296BEBE}" type="pres">
      <dgm:prSet presAssocID="{1E74FC41-A045-4C17-A158-D0EAEC245F60}" presName="spaceBetweenRectangles" presStyleCnt="0"/>
      <dgm:spPr/>
    </dgm:pt>
    <dgm:pt modelId="{0A39B55A-C44D-4C23-8115-8115F64B8344}" type="pres">
      <dgm:prSet presAssocID="{3E02AE95-4CDC-4522-80C3-ED5642AD2335}" presName="parentLin" presStyleCnt="0"/>
      <dgm:spPr/>
    </dgm:pt>
    <dgm:pt modelId="{D0825F8E-ECBB-4CAB-9E71-35219B248CEA}" type="pres">
      <dgm:prSet presAssocID="{3E02AE95-4CDC-4522-80C3-ED5642AD2335}" presName="parentLeftMargin" presStyleLbl="node1" presStyleIdx="5" presStyleCnt="8"/>
      <dgm:spPr/>
    </dgm:pt>
    <dgm:pt modelId="{6835E258-55C4-4702-AF97-C04BD6BFC279}" type="pres">
      <dgm:prSet presAssocID="{3E02AE95-4CDC-4522-80C3-ED5642AD2335}" presName="parentText" presStyleLbl="node1" presStyleIdx="6" presStyleCnt="8">
        <dgm:presLayoutVars>
          <dgm:chMax val="0"/>
          <dgm:bulletEnabled val="1"/>
        </dgm:presLayoutVars>
      </dgm:prSet>
      <dgm:spPr/>
    </dgm:pt>
    <dgm:pt modelId="{173DF3E1-0026-4524-8A81-70ECF1B1F21B}" type="pres">
      <dgm:prSet presAssocID="{3E02AE95-4CDC-4522-80C3-ED5642AD2335}" presName="negativeSpace" presStyleCnt="0"/>
      <dgm:spPr/>
    </dgm:pt>
    <dgm:pt modelId="{D5493B2C-41E2-41F6-AC1E-FFF6DCF101A6}" type="pres">
      <dgm:prSet presAssocID="{3E02AE95-4CDC-4522-80C3-ED5642AD2335}" presName="childText" presStyleLbl="conFgAcc1" presStyleIdx="6" presStyleCnt="8">
        <dgm:presLayoutVars>
          <dgm:bulletEnabled val="1"/>
        </dgm:presLayoutVars>
      </dgm:prSet>
      <dgm:spPr/>
    </dgm:pt>
    <dgm:pt modelId="{5F6225A9-719D-40DA-96E6-3389EA8D2DD3}" type="pres">
      <dgm:prSet presAssocID="{A2F8D874-7D07-4B4A-AB11-8EC9BE80BA75}" presName="spaceBetweenRectangles" presStyleCnt="0"/>
      <dgm:spPr/>
    </dgm:pt>
    <dgm:pt modelId="{EA174252-EE34-49F2-B8EB-98B3473A1971}" type="pres">
      <dgm:prSet presAssocID="{0F220D39-34F2-496A-8C24-B9FF4D3E8DD7}" presName="parentLin" presStyleCnt="0"/>
      <dgm:spPr/>
    </dgm:pt>
    <dgm:pt modelId="{9787C44E-E8F0-4CF5-8468-44F80DA356ED}" type="pres">
      <dgm:prSet presAssocID="{0F220D39-34F2-496A-8C24-B9FF4D3E8DD7}" presName="parentLeftMargin" presStyleLbl="node1" presStyleIdx="6" presStyleCnt="8"/>
      <dgm:spPr/>
    </dgm:pt>
    <dgm:pt modelId="{51C00EA7-1370-4ED1-B0CA-ECF2BFFFBD58}" type="pres">
      <dgm:prSet presAssocID="{0F220D39-34F2-496A-8C24-B9FF4D3E8DD7}" presName="parentText" presStyleLbl="node1" presStyleIdx="7" presStyleCnt="8">
        <dgm:presLayoutVars>
          <dgm:chMax val="0"/>
          <dgm:bulletEnabled val="1"/>
        </dgm:presLayoutVars>
      </dgm:prSet>
      <dgm:spPr/>
    </dgm:pt>
    <dgm:pt modelId="{7028D0F4-1857-44B2-8FAE-39AC1AA55425}" type="pres">
      <dgm:prSet presAssocID="{0F220D39-34F2-496A-8C24-B9FF4D3E8DD7}" presName="negativeSpace" presStyleCnt="0"/>
      <dgm:spPr/>
    </dgm:pt>
    <dgm:pt modelId="{65AC6A78-A8F8-4E85-896A-D76F0A021276}" type="pres">
      <dgm:prSet presAssocID="{0F220D39-34F2-496A-8C24-B9FF4D3E8DD7}" presName="childText" presStyleLbl="conFgAcc1" presStyleIdx="7" presStyleCnt="8">
        <dgm:presLayoutVars>
          <dgm:bulletEnabled val="1"/>
        </dgm:presLayoutVars>
      </dgm:prSet>
      <dgm:spPr/>
    </dgm:pt>
  </dgm:ptLst>
  <dgm:cxnLst>
    <dgm:cxn modelId="{42478C08-11E6-4D57-A4F7-80D3E74E5A6D}" type="presOf" srcId="{5F3A6B40-6C24-4CAD-82B2-F0DE89DD5D7B}" destId="{0A712A60-9D7C-471F-BBA5-DB756EA957E5}" srcOrd="1" destOrd="0" presId="urn:microsoft.com/office/officeart/2005/8/layout/list1"/>
    <dgm:cxn modelId="{42D54010-EE9C-4E74-92E7-7751A1A95590}" type="presOf" srcId="{0F220D39-34F2-496A-8C24-B9FF4D3E8DD7}" destId="{9787C44E-E8F0-4CF5-8468-44F80DA356ED}" srcOrd="0" destOrd="0" presId="urn:microsoft.com/office/officeart/2005/8/layout/list1"/>
    <dgm:cxn modelId="{9FDCDA11-A081-4B57-88DE-FDB677061F56}" type="presOf" srcId="{5F3A6B40-6C24-4CAD-82B2-F0DE89DD5D7B}" destId="{787A61EA-EC65-4482-B67E-5E81B7D63BA3}" srcOrd="0" destOrd="0" presId="urn:microsoft.com/office/officeart/2005/8/layout/list1"/>
    <dgm:cxn modelId="{9331CE1A-6A51-43DE-BF93-92DA19E18C3E}" type="presOf" srcId="{0F220D39-34F2-496A-8C24-B9FF4D3E8DD7}" destId="{51C00EA7-1370-4ED1-B0CA-ECF2BFFFBD58}" srcOrd="1" destOrd="0" presId="urn:microsoft.com/office/officeart/2005/8/layout/list1"/>
    <dgm:cxn modelId="{4D358529-E580-467E-98C4-756337B5CA71}" type="presOf" srcId="{CCF4C893-9D4D-4681-86BC-3AD892447DA1}" destId="{5842C2E3-A51E-4BF6-A562-63E76BD0CD19}" srcOrd="0" destOrd="0" presId="urn:microsoft.com/office/officeart/2005/8/layout/list1"/>
    <dgm:cxn modelId="{1D1FB83F-0BC1-41ED-AC51-9BB1FC7C89BF}" type="presOf" srcId="{CCF4C893-9D4D-4681-86BC-3AD892447DA1}" destId="{48007E44-75D0-4728-86EE-29B593D1AF00}" srcOrd="1" destOrd="0" presId="urn:microsoft.com/office/officeart/2005/8/layout/list1"/>
    <dgm:cxn modelId="{8D542D43-1FF8-47DA-909B-79676A68CDE2}" type="presOf" srcId="{6F168178-2BBA-4A7A-8ECF-9F32693F4C56}" destId="{01D6AC12-96F2-4505-B36C-6ED4A3278642}" srcOrd="1" destOrd="0" presId="urn:microsoft.com/office/officeart/2005/8/layout/list1"/>
    <dgm:cxn modelId="{916C9265-D063-4E69-AABD-F8F21EDFCD87}" type="presOf" srcId="{6F168178-2BBA-4A7A-8ECF-9F32693F4C56}" destId="{45901EFB-ECBF-4254-8BE0-E0C735EC66D0}" srcOrd="0" destOrd="0" presId="urn:microsoft.com/office/officeart/2005/8/layout/list1"/>
    <dgm:cxn modelId="{C5E24A6A-3AAE-4D37-8390-3A33415210B1}" srcId="{A4DC0185-8B3A-45B8-8F7A-957E89FE6CB3}" destId="{CCF4C893-9D4D-4681-86BC-3AD892447DA1}" srcOrd="2" destOrd="0" parTransId="{C6D28B71-62C3-4410-B4AF-F44C9B6BEBDA}" sibTransId="{B17E1A7D-C281-471C-8349-4C83C406E8E9}"/>
    <dgm:cxn modelId="{F7C51975-6A20-495F-AB2C-7E60E82DC1DF}" type="presOf" srcId="{F508C3C4-08BB-4FCB-8299-F2A5F51455E7}" destId="{F23897B9-4B19-4866-92DB-F0C93171922D}" srcOrd="0" destOrd="0" presId="urn:microsoft.com/office/officeart/2005/8/layout/list1"/>
    <dgm:cxn modelId="{ECD87D56-C667-41EA-A4DA-6EB388D53356}" type="presOf" srcId="{34A8C122-B294-46F1-B564-1293B1C94718}" destId="{D92DEFD3-0773-4710-A7DC-26915D9B6E7D}" srcOrd="1" destOrd="0" presId="urn:microsoft.com/office/officeart/2005/8/layout/list1"/>
    <dgm:cxn modelId="{E8262F8C-6C6F-4CBF-907B-5D127A5FB476}" type="presOf" srcId="{34A8C122-B294-46F1-B564-1293B1C94718}" destId="{FBCA6D68-0E0B-4335-87EA-3D32C103469D}" srcOrd="0" destOrd="0" presId="urn:microsoft.com/office/officeart/2005/8/layout/list1"/>
    <dgm:cxn modelId="{168A1A8F-B6E0-4C0A-8884-DB4FBFB528CC}" type="presOf" srcId="{3E02AE95-4CDC-4522-80C3-ED5642AD2335}" destId="{6835E258-55C4-4702-AF97-C04BD6BFC279}" srcOrd="1" destOrd="0" presId="urn:microsoft.com/office/officeart/2005/8/layout/list1"/>
    <dgm:cxn modelId="{8470E796-946C-4ABA-8A30-D7B99ED2B16F}" type="presOf" srcId="{A4DC0185-8B3A-45B8-8F7A-957E89FE6CB3}" destId="{4096644C-91EB-4BAC-A935-12747E15F550}" srcOrd="0" destOrd="0" presId="urn:microsoft.com/office/officeart/2005/8/layout/list1"/>
    <dgm:cxn modelId="{BD85EF96-F4DB-48AF-887B-D3075E599A76}" type="presOf" srcId="{9C73EAB6-8ED0-4494-BC6B-F9018A9CE676}" destId="{61908CC4-2EB4-44A6-991A-218C7E7DB8D8}" srcOrd="1" destOrd="0" presId="urn:microsoft.com/office/officeart/2005/8/layout/list1"/>
    <dgm:cxn modelId="{D9A38AA1-60E5-4EF9-91AE-55B2BBBE25FC}" type="presOf" srcId="{3E02AE95-4CDC-4522-80C3-ED5642AD2335}" destId="{D0825F8E-ECBB-4CAB-9E71-35219B248CEA}" srcOrd="0" destOrd="0" presId="urn:microsoft.com/office/officeart/2005/8/layout/list1"/>
    <dgm:cxn modelId="{A91BB2A3-BF8F-4205-A008-B5C729ECF0B6}" srcId="{A4DC0185-8B3A-45B8-8F7A-957E89FE6CB3}" destId="{6F168178-2BBA-4A7A-8ECF-9F32693F4C56}" srcOrd="1" destOrd="0" parTransId="{16AE4645-4A21-4DC4-8C49-FCD5118DB394}" sibTransId="{56029065-8A30-4448-A9A7-CA33190AA5CD}"/>
    <dgm:cxn modelId="{7092C0AF-B45B-4CE0-822F-49F203270386}" type="presOf" srcId="{F508C3C4-08BB-4FCB-8299-F2A5F51455E7}" destId="{2D6134D7-3BD9-4CE4-9CB4-D90632FC04BE}" srcOrd="1" destOrd="0" presId="urn:microsoft.com/office/officeart/2005/8/layout/list1"/>
    <dgm:cxn modelId="{16EA35CD-4CE5-4C13-B5D3-1E64C179FF99}" srcId="{A4DC0185-8B3A-45B8-8F7A-957E89FE6CB3}" destId="{F508C3C4-08BB-4FCB-8299-F2A5F51455E7}" srcOrd="3" destOrd="0" parTransId="{592ACDEB-13FC-48E4-BB20-1D867596CADB}" sibTransId="{E8485859-0CA7-4D43-AC47-B8F1CFB4E212}"/>
    <dgm:cxn modelId="{112CE6D4-B517-4DD6-9C84-BA73107B1F87}" srcId="{A4DC0185-8B3A-45B8-8F7A-957E89FE6CB3}" destId="{3E02AE95-4CDC-4522-80C3-ED5642AD2335}" srcOrd="6" destOrd="0" parTransId="{403AF2E6-7B9C-444B-9BE6-EC4FDE974D7B}" sibTransId="{A2F8D874-7D07-4B4A-AB11-8EC9BE80BA75}"/>
    <dgm:cxn modelId="{E31D2DD5-0DC5-47F7-A330-069D305496E0}" srcId="{A4DC0185-8B3A-45B8-8F7A-957E89FE6CB3}" destId="{5F3A6B40-6C24-4CAD-82B2-F0DE89DD5D7B}" srcOrd="4" destOrd="0" parTransId="{371B2024-1502-4CB6-892C-1C5FE18E0F87}" sibTransId="{290B74BB-7D37-4A23-B95C-24ADE91737E0}"/>
    <dgm:cxn modelId="{2A4CE2D7-4B6E-41D7-B4B3-6A57E6F47F6D}" srcId="{A4DC0185-8B3A-45B8-8F7A-957E89FE6CB3}" destId="{34A8C122-B294-46F1-B564-1293B1C94718}" srcOrd="0" destOrd="0" parTransId="{4F41EF99-F130-42F4-B599-748FBE3F0E1C}" sibTransId="{9CF24613-AF13-42CE-BC49-4D6857733C2C}"/>
    <dgm:cxn modelId="{255E75E5-82CB-4A75-BAA0-0812FEEBCEA7}" srcId="{A4DC0185-8B3A-45B8-8F7A-957E89FE6CB3}" destId="{9C73EAB6-8ED0-4494-BC6B-F9018A9CE676}" srcOrd="5" destOrd="0" parTransId="{7676DCEB-B0C1-4A70-9B64-6F8BE21F7980}" sibTransId="{1E74FC41-A045-4C17-A158-D0EAEC245F60}"/>
    <dgm:cxn modelId="{857DF6EE-4222-45CC-BFED-08CDC315F546}" type="presOf" srcId="{9C73EAB6-8ED0-4494-BC6B-F9018A9CE676}" destId="{A7FE2022-A0F3-4652-939F-93699AEED0B7}" srcOrd="0" destOrd="0" presId="urn:microsoft.com/office/officeart/2005/8/layout/list1"/>
    <dgm:cxn modelId="{F6CAEDF5-0B5B-428C-B164-3BA56FE50C9C}" srcId="{A4DC0185-8B3A-45B8-8F7A-957E89FE6CB3}" destId="{0F220D39-34F2-496A-8C24-B9FF4D3E8DD7}" srcOrd="7" destOrd="0" parTransId="{2131269D-65AA-4991-97E9-528F6F82EBF9}" sibTransId="{A1979739-076D-466D-AA9C-B59594C0D18F}"/>
    <dgm:cxn modelId="{9601BEC0-F5D2-4088-9927-F565FD4DF435}" type="presParOf" srcId="{4096644C-91EB-4BAC-A935-12747E15F550}" destId="{2D09F0B3-0F2F-48E2-8D3F-F34CD812B004}" srcOrd="0" destOrd="0" presId="urn:microsoft.com/office/officeart/2005/8/layout/list1"/>
    <dgm:cxn modelId="{4483F64D-91F6-4639-8485-09EE446E07F7}" type="presParOf" srcId="{2D09F0B3-0F2F-48E2-8D3F-F34CD812B004}" destId="{FBCA6D68-0E0B-4335-87EA-3D32C103469D}" srcOrd="0" destOrd="0" presId="urn:microsoft.com/office/officeart/2005/8/layout/list1"/>
    <dgm:cxn modelId="{ABCF57E1-9610-48A7-B543-9DAFDD6EFDE8}" type="presParOf" srcId="{2D09F0B3-0F2F-48E2-8D3F-F34CD812B004}" destId="{D92DEFD3-0773-4710-A7DC-26915D9B6E7D}" srcOrd="1" destOrd="0" presId="urn:microsoft.com/office/officeart/2005/8/layout/list1"/>
    <dgm:cxn modelId="{8722F29A-9ABE-4FEC-BDFA-4E45293FAC0D}" type="presParOf" srcId="{4096644C-91EB-4BAC-A935-12747E15F550}" destId="{F11E8E3C-8462-4F08-B260-C8810A9A57BB}" srcOrd="1" destOrd="0" presId="urn:microsoft.com/office/officeart/2005/8/layout/list1"/>
    <dgm:cxn modelId="{37ED1CC5-07F7-496B-882E-AEAEDE282B26}" type="presParOf" srcId="{4096644C-91EB-4BAC-A935-12747E15F550}" destId="{B3ECC3B2-F5DA-4A6D-90CA-6E54D34AB898}" srcOrd="2" destOrd="0" presId="urn:microsoft.com/office/officeart/2005/8/layout/list1"/>
    <dgm:cxn modelId="{AFEDA86F-D6A1-4151-8650-3CFC2F370CE8}" type="presParOf" srcId="{4096644C-91EB-4BAC-A935-12747E15F550}" destId="{C09D7E88-50E4-4366-8C8C-67ED6CEFF640}" srcOrd="3" destOrd="0" presId="urn:microsoft.com/office/officeart/2005/8/layout/list1"/>
    <dgm:cxn modelId="{272331E9-D7D0-4F64-833A-1E279C2F7E8E}" type="presParOf" srcId="{4096644C-91EB-4BAC-A935-12747E15F550}" destId="{DD6AD455-F930-4517-8705-BD8DBC394509}" srcOrd="4" destOrd="0" presId="urn:microsoft.com/office/officeart/2005/8/layout/list1"/>
    <dgm:cxn modelId="{D03838C2-CDF9-42A6-A4BF-FD0318FC518C}" type="presParOf" srcId="{DD6AD455-F930-4517-8705-BD8DBC394509}" destId="{45901EFB-ECBF-4254-8BE0-E0C735EC66D0}" srcOrd="0" destOrd="0" presId="urn:microsoft.com/office/officeart/2005/8/layout/list1"/>
    <dgm:cxn modelId="{2A8604F2-616C-4479-99B3-FF4D56A56C8B}" type="presParOf" srcId="{DD6AD455-F930-4517-8705-BD8DBC394509}" destId="{01D6AC12-96F2-4505-B36C-6ED4A3278642}" srcOrd="1" destOrd="0" presId="urn:microsoft.com/office/officeart/2005/8/layout/list1"/>
    <dgm:cxn modelId="{B9DA9B86-FF8D-4E99-874B-69B3EFF0FCAD}" type="presParOf" srcId="{4096644C-91EB-4BAC-A935-12747E15F550}" destId="{BE82E738-338B-47CF-9EA7-E4E8B0DF53DD}" srcOrd="5" destOrd="0" presId="urn:microsoft.com/office/officeart/2005/8/layout/list1"/>
    <dgm:cxn modelId="{5240BC3E-36FB-4303-BC8B-82827EB6048E}" type="presParOf" srcId="{4096644C-91EB-4BAC-A935-12747E15F550}" destId="{69DBBE8D-F112-4C99-BA22-55AA41BE15D3}" srcOrd="6" destOrd="0" presId="urn:microsoft.com/office/officeart/2005/8/layout/list1"/>
    <dgm:cxn modelId="{A5D4B788-9DEB-48D7-83F7-5F4E1C46E433}" type="presParOf" srcId="{4096644C-91EB-4BAC-A935-12747E15F550}" destId="{AFB72774-4E34-446D-BB50-C574DF126014}" srcOrd="7" destOrd="0" presId="urn:microsoft.com/office/officeart/2005/8/layout/list1"/>
    <dgm:cxn modelId="{2E71521A-1378-4B93-BDA2-08316CED24BF}" type="presParOf" srcId="{4096644C-91EB-4BAC-A935-12747E15F550}" destId="{BC363C83-590E-4B3E-B95E-B3398A0AD21E}" srcOrd="8" destOrd="0" presId="urn:microsoft.com/office/officeart/2005/8/layout/list1"/>
    <dgm:cxn modelId="{BE490A9F-A083-49DF-AFC9-660A75DDFD5E}" type="presParOf" srcId="{BC363C83-590E-4B3E-B95E-B3398A0AD21E}" destId="{5842C2E3-A51E-4BF6-A562-63E76BD0CD19}" srcOrd="0" destOrd="0" presId="urn:microsoft.com/office/officeart/2005/8/layout/list1"/>
    <dgm:cxn modelId="{B92FFE1D-485B-4CF5-A88B-E3615C375ECE}" type="presParOf" srcId="{BC363C83-590E-4B3E-B95E-B3398A0AD21E}" destId="{48007E44-75D0-4728-86EE-29B593D1AF00}" srcOrd="1" destOrd="0" presId="urn:microsoft.com/office/officeart/2005/8/layout/list1"/>
    <dgm:cxn modelId="{7050B45A-FF2C-4C32-84FB-70CC6B1B8AAB}" type="presParOf" srcId="{4096644C-91EB-4BAC-A935-12747E15F550}" destId="{26B39425-827A-4372-9E44-789F268D4F1C}" srcOrd="9" destOrd="0" presId="urn:microsoft.com/office/officeart/2005/8/layout/list1"/>
    <dgm:cxn modelId="{0BE11C94-83A8-457F-9EE1-96E0209A4E58}" type="presParOf" srcId="{4096644C-91EB-4BAC-A935-12747E15F550}" destId="{B97571A6-5C3C-4AA8-B6A1-9B402A033E60}" srcOrd="10" destOrd="0" presId="urn:microsoft.com/office/officeart/2005/8/layout/list1"/>
    <dgm:cxn modelId="{A73EF309-41EE-4292-BF0B-9AD9DA330165}" type="presParOf" srcId="{4096644C-91EB-4BAC-A935-12747E15F550}" destId="{3D6A4496-8C99-43E8-BC61-0BDC98651779}" srcOrd="11" destOrd="0" presId="urn:microsoft.com/office/officeart/2005/8/layout/list1"/>
    <dgm:cxn modelId="{8E6A6DF1-592C-40BA-9B0A-84231BE99116}" type="presParOf" srcId="{4096644C-91EB-4BAC-A935-12747E15F550}" destId="{6C03D562-1C6E-4074-B3E5-3A74E232DF29}" srcOrd="12" destOrd="0" presId="urn:microsoft.com/office/officeart/2005/8/layout/list1"/>
    <dgm:cxn modelId="{AC326671-28D9-424F-883B-B9E18EA5A877}" type="presParOf" srcId="{6C03D562-1C6E-4074-B3E5-3A74E232DF29}" destId="{F23897B9-4B19-4866-92DB-F0C93171922D}" srcOrd="0" destOrd="0" presId="urn:microsoft.com/office/officeart/2005/8/layout/list1"/>
    <dgm:cxn modelId="{8E65F12D-56DD-4CDE-851C-B8DD9A164B36}" type="presParOf" srcId="{6C03D562-1C6E-4074-B3E5-3A74E232DF29}" destId="{2D6134D7-3BD9-4CE4-9CB4-D90632FC04BE}" srcOrd="1" destOrd="0" presId="urn:microsoft.com/office/officeart/2005/8/layout/list1"/>
    <dgm:cxn modelId="{90A0255F-7A35-4BC8-A85E-3553B806CAC9}" type="presParOf" srcId="{4096644C-91EB-4BAC-A935-12747E15F550}" destId="{4E1A342D-1586-4FB1-8281-439E7041202D}" srcOrd="13" destOrd="0" presId="urn:microsoft.com/office/officeart/2005/8/layout/list1"/>
    <dgm:cxn modelId="{63E0DF34-7A8F-44C8-B82F-960F05AAD251}" type="presParOf" srcId="{4096644C-91EB-4BAC-A935-12747E15F550}" destId="{1839DF26-AED7-491E-9ADD-C9119BF61CE6}" srcOrd="14" destOrd="0" presId="urn:microsoft.com/office/officeart/2005/8/layout/list1"/>
    <dgm:cxn modelId="{B28B80BC-D0BA-4629-B37C-045DD8517E5F}" type="presParOf" srcId="{4096644C-91EB-4BAC-A935-12747E15F550}" destId="{8E38F44B-3DBC-487A-9B95-E10450EE2A71}" srcOrd="15" destOrd="0" presId="urn:microsoft.com/office/officeart/2005/8/layout/list1"/>
    <dgm:cxn modelId="{D03A4188-CCD4-40E9-AB4F-5F623286D107}" type="presParOf" srcId="{4096644C-91EB-4BAC-A935-12747E15F550}" destId="{85E9E656-7DCE-49D2-A5BB-F7A160ED05CC}" srcOrd="16" destOrd="0" presId="urn:microsoft.com/office/officeart/2005/8/layout/list1"/>
    <dgm:cxn modelId="{D30DB08C-9331-4CBA-9983-E635154F236C}" type="presParOf" srcId="{85E9E656-7DCE-49D2-A5BB-F7A160ED05CC}" destId="{787A61EA-EC65-4482-B67E-5E81B7D63BA3}" srcOrd="0" destOrd="0" presId="urn:microsoft.com/office/officeart/2005/8/layout/list1"/>
    <dgm:cxn modelId="{9F8962D2-317A-4544-AD62-1ED4BF9D3805}" type="presParOf" srcId="{85E9E656-7DCE-49D2-A5BB-F7A160ED05CC}" destId="{0A712A60-9D7C-471F-BBA5-DB756EA957E5}" srcOrd="1" destOrd="0" presId="urn:microsoft.com/office/officeart/2005/8/layout/list1"/>
    <dgm:cxn modelId="{5123C739-CFA7-4A77-8DDA-8C0C24F3F737}" type="presParOf" srcId="{4096644C-91EB-4BAC-A935-12747E15F550}" destId="{6BD43CD5-01EF-44D5-8A4C-127505408D7B}" srcOrd="17" destOrd="0" presId="urn:microsoft.com/office/officeart/2005/8/layout/list1"/>
    <dgm:cxn modelId="{A8D5A23E-62D1-4B21-8A51-CB436F2214A2}" type="presParOf" srcId="{4096644C-91EB-4BAC-A935-12747E15F550}" destId="{0AFAEACE-589B-417C-946F-61299FEB6500}" srcOrd="18" destOrd="0" presId="urn:microsoft.com/office/officeart/2005/8/layout/list1"/>
    <dgm:cxn modelId="{3F984B07-C753-4930-8131-2F7C4E53ED91}" type="presParOf" srcId="{4096644C-91EB-4BAC-A935-12747E15F550}" destId="{92ECDA41-9378-4BC6-BFD2-30B4E9642B99}" srcOrd="19" destOrd="0" presId="urn:microsoft.com/office/officeart/2005/8/layout/list1"/>
    <dgm:cxn modelId="{2F9F192C-1958-4DB3-A911-A1AE4EF9631C}" type="presParOf" srcId="{4096644C-91EB-4BAC-A935-12747E15F550}" destId="{C1BEA4A1-EC52-4801-A907-EC87B64D76BF}" srcOrd="20" destOrd="0" presId="urn:microsoft.com/office/officeart/2005/8/layout/list1"/>
    <dgm:cxn modelId="{6192E565-E5C2-48C7-AA4C-BD931E271B84}" type="presParOf" srcId="{C1BEA4A1-EC52-4801-A907-EC87B64D76BF}" destId="{A7FE2022-A0F3-4652-939F-93699AEED0B7}" srcOrd="0" destOrd="0" presId="urn:microsoft.com/office/officeart/2005/8/layout/list1"/>
    <dgm:cxn modelId="{4A965489-1B47-47A1-A94D-CB132843215D}" type="presParOf" srcId="{C1BEA4A1-EC52-4801-A907-EC87B64D76BF}" destId="{61908CC4-2EB4-44A6-991A-218C7E7DB8D8}" srcOrd="1" destOrd="0" presId="urn:microsoft.com/office/officeart/2005/8/layout/list1"/>
    <dgm:cxn modelId="{33CF8F33-7F56-47BB-A80B-3D0940357D30}" type="presParOf" srcId="{4096644C-91EB-4BAC-A935-12747E15F550}" destId="{A019BBFF-9079-4349-8A83-73D2D42F50A1}" srcOrd="21" destOrd="0" presId="urn:microsoft.com/office/officeart/2005/8/layout/list1"/>
    <dgm:cxn modelId="{88F9B47D-1F45-4E82-B2DD-E4FDD212A882}" type="presParOf" srcId="{4096644C-91EB-4BAC-A935-12747E15F550}" destId="{5AD1B530-D3D6-4EA0-90D5-B8CE868FC151}" srcOrd="22" destOrd="0" presId="urn:microsoft.com/office/officeart/2005/8/layout/list1"/>
    <dgm:cxn modelId="{4AF9D5E9-5FB3-49C2-94A6-61FC6E172F16}" type="presParOf" srcId="{4096644C-91EB-4BAC-A935-12747E15F550}" destId="{B4EA3423-FE87-4181-8867-E6C1F296BEBE}" srcOrd="23" destOrd="0" presId="urn:microsoft.com/office/officeart/2005/8/layout/list1"/>
    <dgm:cxn modelId="{E05B705A-E54F-45FC-8FA9-CF292EB4B458}" type="presParOf" srcId="{4096644C-91EB-4BAC-A935-12747E15F550}" destId="{0A39B55A-C44D-4C23-8115-8115F64B8344}" srcOrd="24" destOrd="0" presId="urn:microsoft.com/office/officeart/2005/8/layout/list1"/>
    <dgm:cxn modelId="{28D81422-EBE2-4E76-8FA8-567C7154864F}" type="presParOf" srcId="{0A39B55A-C44D-4C23-8115-8115F64B8344}" destId="{D0825F8E-ECBB-4CAB-9E71-35219B248CEA}" srcOrd="0" destOrd="0" presId="urn:microsoft.com/office/officeart/2005/8/layout/list1"/>
    <dgm:cxn modelId="{5EB2F591-437C-49D6-A747-202E46120F0E}" type="presParOf" srcId="{0A39B55A-C44D-4C23-8115-8115F64B8344}" destId="{6835E258-55C4-4702-AF97-C04BD6BFC279}" srcOrd="1" destOrd="0" presId="urn:microsoft.com/office/officeart/2005/8/layout/list1"/>
    <dgm:cxn modelId="{16E87D6F-979D-44EF-A57B-836A994CB660}" type="presParOf" srcId="{4096644C-91EB-4BAC-A935-12747E15F550}" destId="{173DF3E1-0026-4524-8A81-70ECF1B1F21B}" srcOrd="25" destOrd="0" presId="urn:microsoft.com/office/officeart/2005/8/layout/list1"/>
    <dgm:cxn modelId="{77A2ACC1-FA60-4DC2-A85B-7047507E07AB}" type="presParOf" srcId="{4096644C-91EB-4BAC-A935-12747E15F550}" destId="{D5493B2C-41E2-41F6-AC1E-FFF6DCF101A6}" srcOrd="26" destOrd="0" presId="urn:microsoft.com/office/officeart/2005/8/layout/list1"/>
    <dgm:cxn modelId="{F157084B-342F-47BD-B9E0-A59DACB806EC}" type="presParOf" srcId="{4096644C-91EB-4BAC-A935-12747E15F550}" destId="{5F6225A9-719D-40DA-96E6-3389EA8D2DD3}" srcOrd="27" destOrd="0" presId="urn:microsoft.com/office/officeart/2005/8/layout/list1"/>
    <dgm:cxn modelId="{282C323D-1E4B-42C9-835A-FB9C8B253A3B}" type="presParOf" srcId="{4096644C-91EB-4BAC-A935-12747E15F550}" destId="{EA174252-EE34-49F2-B8EB-98B3473A1971}" srcOrd="28" destOrd="0" presId="urn:microsoft.com/office/officeart/2005/8/layout/list1"/>
    <dgm:cxn modelId="{ADEDC075-EF16-4178-906E-3B7BB3BE67B9}" type="presParOf" srcId="{EA174252-EE34-49F2-B8EB-98B3473A1971}" destId="{9787C44E-E8F0-4CF5-8468-44F80DA356ED}" srcOrd="0" destOrd="0" presId="urn:microsoft.com/office/officeart/2005/8/layout/list1"/>
    <dgm:cxn modelId="{227BA273-340A-4A7E-B1A2-4F14B8EA514F}" type="presParOf" srcId="{EA174252-EE34-49F2-B8EB-98B3473A1971}" destId="{51C00EA7-1370-4ED1-B0CA-ECF2BFFFBD58}" srcOrd="1" destOrd="0" presId="urn:microsoft.com/office/officeart/2005/8/layout/list1"/>
    <dgm:cxn modelId="{EDCDC3CE-9BA8-402C-BA43-4ABEBBE266AB}" type="presParOf" srcId="{4096644C-91EB-4BAC-A935-12747E15F550}" destId="{7028D0F4-1857-44B2-8FAE-39AC1AA55425}" srcOrd="29" destOrd="0" presId="urn:microsoft.com/office/officeart/2005/8/layout/list1"/>
    <dgm:cxn modelId="{F37651FD-8713-47BE-BE82-8BF02F9F467B}" type="presParOf" srcId="{4096644C-91EB-4BAC-A935-12747E15F550}" destId="{65AC6A78-A8F8-4E85-896A-D76F0A021276}"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12515D-84B9-4250-8E60-4504F866F652}"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868FF786-FD1C-48D9-84FE-1A5AB0AF8642}">
      <dgm:prSet phldrT="[Text]"/>
      <dgm:spPr/>
      <dgm:t>
        <a:bodyPr/>
        <a:lstStyle/>
        <a:p>
          <a:r>
            <a:rPr lang="en-US" dirty="0">
              <a:solidFill>
                <a:schemeClr val="tx1"/>
              </a:solidFill>
            </a:rPr>
            <a:t>Managerial </a:t>
          </a:r>
          <a:r>
            <a:rPr lang="en-US" dirty="0" err="1">
              <a:solidFill>
                <a:schemeClr val="tx1"/>
              </a:solidFill>
            </a:rPr>
            <a:t>Behaviour</a:t>
          </a:r>
          <a:endParaRPr lang="en-US" dirty="0">
            <a:solidFill>
              <a:schemeClr val="tx1"/>
            </a:solidFill>
          </a:endParaRPr>
        </a:p>
      </dgm:t>
    </dgm:pt>
    <dgm:pt modelId="{FEA67549-4208-4781-A7C6-10E2F478451A}" type="parTrans" cxnId="{C6E572F2-6D8D-4855-9323-C13E780E5A52}">
      <dgm:prSet/>
      <dgm:spPr/>
      <dgm:t>
        <a:bodyPr/>
        <a:lstStyle/>
        <a:p>
          <a:endParaRPr lang="en-US"/>
        </a:p>
      </dgm:t>
    </dgm:pt>
    <dgm:pt modelId="{C00A15D4-1284-4930-A1AE-B18E5DB4EB8C}" type="sibTrans" cxnId="{C6E572F2-6D8D-4855-9323-C13E780E5A52}">
      <dgm:prSet/>
      <dgm:spPr/>
      <dgm:t>
        <a:bodyPr/>
        <a:lstStyle/>
        <a:p>
          <a:endParaRPr lang="en-US"/>
        </a:p>
      </dgm:t>
    </dgm:pt>
    <dgm:pt modelId="{8F4A9CC1-5A8D-4EA4-A3F8-D62001919C28}">
      <dgm:prSet phldrT="[Text]"/>
      <dgm:spPr/>
      <dgm:t>
        <a:bodyPr/>
        <a:lstStyle/>
        <a:p>
          <a:r>
            <a:rPr lang="en-US" dirty="0">
              <a:solidFill>
                <a:schemeClr val="tx1"/>
              </a:solidFill>
            </a:rPr>
            <a:t>Lack of Group Cohesiveness</a:t>
          </a:r>
        </a:p>
      </dgm:t>
    </dgm:pt>
    <dgm:pt modelId="{8DA88CC9-89A7-4002-9C66-F762014D71D1}" type="parTrans" cxnId="{99447884-1B2D-42A2-B8E8-49D4001DCD28}">
      <dgm:prSet/>
      <dgm:spPr/>
      <dgm:t>
        <a:bodyPr/>
        <a:lstStyle/>
        <a:p>
          <a:endParaRPr lang="en-US"/>
        </a:p>
      </dgm:t>
    </dgm:pt>
    <dgm:pt modelId="{479D3408-EA88-4148-8ACB-1803634F1972}" type="sibTrans" cxnId="{99447884-1B2D-42A2-B8E8-49D4001DCD28}">
      <dgm:prSet/>
      <dgm:spPr/>
      <dgm:t>
        <a:bodyPr/>
        <a:lstStyle/>
        <a:p>
          <a:endParaRPr lang="en-US"/>
        </a:p>
      </dgm:t>
    </dgm:pt>
    <dgm:pt modelId="{84205BCA-9060-4AA6-8F85-BAC590949AB1}">
      <dgm:prSet phldrT="[Text]"/>
      <dgm:spPr/>
      <dgm:t>
        <a:bodyPr/>
        <a:lstStyle/>
        <a:p>
          <a:r>
            <a:rPr lang="en-US" dirty="0">
              <a:solidFill>
                <a:schemeClr val="tx1"/>
              </a:solidFill>
            </a:rPr>
            <a:t>Lack of Participation in Decision Making</a:t>
          </a:r>
        </a:p>
      </dgm:t>
    </dgm:pt>
    <dgm:pt modelId="{25F517B2-2873-4C32-A5E0-C970A7F0F978}" type="parTrans" cxnId="{29B58DBB-8852-4BE9-85B0-40CA89BF7019}">
      <dgm:prSet/>
      <dgm:spPr/>
      <dgm:t>
        <a:bodyPr/>
        <a:lstStyle/>
        <a:p>
          <a:endParaRPr lang="en-US"/>
        </a:p>
      </dgm:t>
    </dgm:pt>
    <dgm:pt modelId="{6C748808-3BE1-4DDD-89BB-E1719BCA54ED}" type="sibTrans" cxnId="{29B58DBB-8852-4BE9-85B0-40CA89BF7019}">
      <dgm:prSet/>
      <dgm:spPr/>
      <dgm:t>
        <a:bodyPr/>
        <a:lstStyle/>
        <a:p>
          <a:endParaRPr lang="en-US"/>
        </a:p>
      </dgm:t>
    </dgm:pt>
    <dgm:pt modelId="{912C44BD-D09B-4084-916F-C876193708E7}">
      <dgm:prSet phldrT="[Text]"/>
      <dgm:spPr/>
      <dgm:t>
        <a:bodyPr/>
        <a:lstStyle/>
        <a:p>
          <a:r>
            <a:rPr lang="en-US" dirty="0">
              <a:solidFill>
                <a:schemeClr val="tx1"/>
              </a:solidFill>
            </a:rPr>
            <a:t>Interpersonal and Intergroup Conflict</a:t>
          </a:r>
        </a:p>
      </dgm:t>
    </dgm:pt>
    <dgm:pt modelId="{6EFE7C20-AEFA-4F6A-BFA1-572F5921EEB8}" type="parTrans" cxnId="{FF09C2E1-8FF2-4161-B6B1-2565F046C765}">
      <dgm:prSet/>
      <dgm:spPr/>
      <dgm:t>
        <a:bodyPr/>
        <a:lstStyle/>
        <a:p>
          <a:endParaRPr lang="en-US"/>
        </a:p>
      </dgm:t>
    </dgm:pt>
    <dgm:pt modelId="{1970318F-5CA2-4945-AD9D-A8A24BCC4469}" type="sibTrans" cxnId="{FF09C2E1-8FF2-4161-B6B1-2565F046C765}">
      <dgm:prSet/>
      <dgm:spPr/>
      <dgm:t>
        <a:bodyPr/>
        <a:lstStyle/>
        <a:p>
          <a:endParaRPr lang="en-US"/>
        </a:p>
      </dgm:t>
    </dgm:pt>
    <dgm:pt modelId="{61949DC7-2E6E-4E2F-905A-C2CA26C6EA2C}">
      <dgm:prSet phldrT="[Text]"/>
      <dgm:spPr/>
      <dgm:t>
        <a:bodyPr/>
        <a:lstStyle/>
        <a:p>
          <a:r>
            <a:rPr lang="en-US" dirty="0">
              <a:solidFill>
                <a:schemeClr val="tx1"/>
              </a:solidFill>
            </a:rPr>
            <a:t>Lack of Social Support</a:t>
          </a:r>
        </a:p>
      </dgm:t>
    </dgm:pt>
    <dgm:pt modelId="{E0326D98-381B-444C-8757-F0A14B5B6CC2}" type="parTrans" cxnId="{0FDCC49E-1779-4939-B124-701AFDFF6BF5}">
      <dgm:prSet/>
      <dgm:spPr/>
      <dgm:t>
        <a:bodyPr/>
        <a:lstStyle/>
        <a:p>
          <a:endParaRPr lang="en-US"/>
        </a:p>
      </dgm:t>
    </dgm:pt>
    <dgm:pt modelId="{D77EE1E9-A59B-4ED7-929D-0B495540CCA2}" type="sibTrans" cxnId="{0FDCC49E-1779-4939-B124-701AFDFF6BF5}">
      <dgm:prSet/>
      <dgm:spPr/>
      <dgm:t>
        <a:bodyPr/>
        <a:lstStyle/>
        <a:p>
          <a:endParaRPr lang="en-US"/>
        </a:p>
      </dgm:t>
    </dgm:pt>
    <dgm:pt modelId="{CB8110AD-0CD8-485A-8ED2-EF96C02563BD}">
      <dgm:prSet phldrT="[Text]"/>
      <dgm:spPr/>
      <dgm:t>
        <a:bodyPr/>
        <a:lstStyle/>
        <a:p>
          <a:r>
            <a:rPr lang="en-US" dirty="0">
              <a:solidFill>
                <a:schemeClr val="tx1"/>
              </a:solidFill>
            </a:rPr>
            <a:t>Workplace violence</a:t>
          </a:r>
        </a:p>
      </dgm:t>
    </dgm:pt>
    <dgm:pt modelId="{95799B7F-66DD-43A7-92B0-E5D264F4EFB9}" type="parTrans" cxnId="{0BC7E990-8EB7-4796-B4CE-E341AB9FBA7C}">
      <dgm:prSet/>
      <dgm:spPr/>
      <dgm:t>
        <a:bodyPr/>
        <a:lstStyle/>
        <a:p>
          <a:endParaRPr lang="en-US"/>
        </a:p>
      </dgm:t>
    </dgm:pt>
    <dgm:pt modelId="{CD7CDDD1-1895-458C-AAEA-1149AE37E41E}" type="sibTrans" cxnId="{0BC7E990-8EB7-4796-B4CE-E341AB9FBA7C}">
      <dgm:prSet/>
      <dgm:spPr/>
      <dgm:t>
        <a:bodyPr/>
        <a:lstStyle/>
        <a:p>
          <a:endParaRPr lang="en-US"/>
        </a:p>
      </dgm:t>
    </dgm:pt>
    <dgm:pt modelId="{293B2505-6EAB-456A-8EC5-F2809103E307}">
      <dgm:prSet phldrT="[Text]"/>
      <dgm:spPr/>
      <dgm:t>
        <a:bodyPr/>
        <a:lstStyle/>
        <a:p>
          <a:r>
            <a:rPr lang="en-US" dirty="0">
              <a:solidFill>
                <a:schemeClr val="tx1"/>
              </a:solidFill>
            </a:rPr>
            <a:t>Sexual Harassment</a:t>
          </a:r>
        </a:p>
      </dgm:t>
    </dgm:pt>
    <dgm:pt modelId="{C6CD642F-38CD-439E-A014-86C4E28E85AD}" type="parTrans" cxnId="{4CD4B99C-1369-43ED-8420-83C76197AEE6}">
      <dgm:prSet/>
      <dgm:spPr/>
      <dgm:t>
        <a:bodyPr/>
        <a:lstStyle/>
        <a:p>
          <a:endParaRPr lang="en-US"/>
        </a:p>
      </dgm:t>
    </dgm:pt>
    <dgm:pt modelId="{8F60C933-D76E-492A-9702-17FA992270F8}" type="sibTrans" cxnId="{4CD4B99C-1369-43ED-8420-83C76197AEE6}">
      <dgm:prSet/>
      <dgm:spPr/>
      <dgm:t>
        <a:bodyPr/>
        <a:lstStyle/>
        <a:p>
          <a:endParaRPr lang="en-US"/>
        </a:p>
      </dgm:t>
    </dgm:pt>
    <dgm:pt modelId="{A6F85DA1-FE70-462C-8DFF-A99FDCD1EDF6}" type="pres">
      <dgm:prSet presAssocID="{5A12515D-84B9-4250-8E60-4504F866F652}" presName="diagram" presStyleCnt="0">
        <dgm:presLayoutVars>
          <dgm:dir/>
          <dgm:resizeHandles val="exact"/>
        </dgm:presLayoutVars>
      </dgm:prSet>
      <dgm:spPr/>
    </dgm:pt>
    <dgm:pt modelId="{11F53BBC-6E93-479E-95CA-1AC5756FB03D}" type="pres">
      <dgm:prSet presAssocID="{868FF786-FD1C-48D9-84FE-1A5AB0AF8642}" presName="node" presStyleLbl="node1" presStyleIdx="0" presStyleCnt="7">
        <dgm:presLayoutVars>
          <dgm:bulletEnabled val="1"/>
        </dgm:presLayoutVars>
      </dgm:prSet>
      <dgm:spPr/>
    </dgm:pt>
    <dgm:pt modelId="{DDF01038-FC36-4B5F-B363-B17A43D9C679}" type="pres">
      <dgm:prSet presAssocID="{C00A15D4-1284-4930-A1AE-B18E5DB4EB8C}" presName="sibTrans" presStyleLbl="sibTrans2D1" presStyleIdx="0" presStyleCnt="6"/>
      <dgm:spPr/>
    </dgm:pt>
    <dgm:pt modelId="{DB1702D7-A183-43CA-B8ED-C6D9E4125D61}" type="pres">
      <dgm:prSet presAssocID="{C00A15D4-1284-4930-A1AE-B18E5DB4EB8C}" presName="connectorText" presStyleLbl="sibTrans2D1" presStyleIdx="0" presStyleCnt="6"/>
      <dgm:spPr/>
    </dgm:pt>
    <dgm:pt modelId="{0A704D3D-2EAF-4BB5-8BC7-69130CDFEC86}" type="pres">
      <dgm:prSet presAssocID="{8F4A9CC1-5A8D-4EA4-A3F8-D62001919C28}" presName="node" presStyleLbl="node1" presStyleIdx="1" presStyleCnt="7">
        <dgm:presLayoutVars>
          <dgm:bulletEnabled val="1"/>
        </dgm:presLayoutVars>
      </dgm:prSet>
      <dgm:spPr/>
    </dgm:pt>
    <dgm:pt modelId="{D3369BB7-2964-452F-82E4-8F475E3553C4}" type="pres">
      <dgm:prSet presAssocID="{479D3408-EA88-4148-8ACB-1803634F1972}" presName="sibTrans" presStyleLbl="sibTrans2D1" presStyleIdx="1" presStyleCnt="6"/>
      <dgm:spPr/>
    </dgm:pt>
    <dgm:pt modelId="{0342B02B-49C4-459B-8939-B2982B207A1F}" type="pres">
      <dgm:prSet presAssocID="{479D3408-EA88-4148-8ACB-1803634F1972}" presName="connectorText" presStyleLbl="sibTrans2D1" presStyleIdx="1" presStyleCnt="6"/>
      <dgm:spPr/>
    </dgm:pt>
    <dgm:pt modelId="{1AEFCC76-AC3A-4AF6-BA0E-72B5EFA3879B}" type="pres">
      <dgm:prSet presAssocID="{84205BCA-9060-4AA6-8F85-BAC590949AB1}" presName="node" presStyleLbl="node1" presStyleIdx="2" presStyleCnt="7">
        <dgm:presLayoutVars>
          <dgm:bulletEnabled val="1"/>
        </dgm:presLayoutVars>
      </dgm:prSet>
      <dgm:spPr/>
    </dgm:pt>
    <dgm:pt modelId="{88C64088-F8BA-46EC-8D95-41CA8E8DCA37}" type="pres">
      <dgm:prSet presAssocID="{6C748808-3BE1-4DDD-89BB-E1719BCA54ED}" presName="sibTrans" presStyleLbl="sibTrans2D1" presStyleIdx="2" presStyleCnt="6"/>
      <dgm:spPr/>
    </dgm:pt>
    <dgm:pt modelId="{42E5A547-9341-4EB5-9AB3-CC13AE4E49A9}" type="pres">
      <dgm:prSet presAssocID="{6C748808-3BE1-4DDD-89BB-E1719BCA54ED}" presName="connectorText" presStyleLbl="sibTrans2D1" presStyleIdx="2" presStyleCnt="6"/>
      <dgm:spPr/>
    </dgm:pt>
    <dgm:pt modelId="{4971EEA1-36C0-4062-A120-9BC5B8CE8D91}" type="pres">
      <dgm:prSet presAssocID="{912C44BD-D09B-4084-916F-C876193708E7}" presName="node" presStyleLbl="node1" presStyleIdx="3" presStyleCnt="7">
        <dgm:presLayoutVars>
          <dgm:bulletEnabled val="1"/>
        </dgm:presLayoutVars>
      </dgm:prSet>
      <dgm:spPr/>
    </dgm:pt>
    <dgm:pt modelId="{DA257204-1915-4904-A1C8-EEFE3C1B88A1}" type="pres">
      <dgm:prSet presAssocID="{1970318F-5CA2-4945-AD9D-A8A24BCC4469}" presName="sibTrans" presStyleLbl="sibTrans2D1" presStyleIdx="3" presStyleCnt="6"/>
      <dgm:spPr/>
    </dgm:pt>
    <dgm:pt modelId="{752D5955-1C92-4600-9E67-404D585181E7}" type="pres">
      <dgm:prSet presAssocID="{1970318F-5CA2-4945-AD9D-A8A24BCC4469}" presName="connectorText" presStyleLbl="sibTrans2D1" presStyleIdx="3" presStyleCnt="6"/>
      <dgm:spPr/>
    </dgm:pt>
    <dgm:pt modelId="{0D188355-CC0F-4400-8A0F-A744E8121E17}" type="pres">
      <dgm:prSet presAssocID="{61949DC7-2E6E-4E2F-905A-C2CA26C6EA2C}" presName="node" presStyleLbl="node1" presStyleIdx="4" presStyleCnt="7">
        <dgm:presLayoutVars>
          <dgm:bulletEnabled val="1"/>
        </dgm:presLayoutVars>
      </dgm:prSet>
      <dgm:spPr/>
    </dgm:pt>
    <dgm:pt modelId="{A1241909-B1CA-468C-B590-2F319EF159F4}" type="pres">
      <dgm:prSet presAssocID="{D77EE1E9-A59B-4ED7-929D-0B495540CCA2}" presName="sibTrans" presStyleLbl="sibTrans2D1" presStyleIdx="4" presStyleCnt="6"/>
      <dgm:spPr/>
    </dgm:pt>
    <dgm:pt modelId="{7805A01F-F37C-4CA3-9064-17208716C49B}" type="pres">
      <dgm:prSet presAssocID="{D77EE1E9-A59B-4ED7-929D-0B495540CCA2}" presName="connectorText" presStyleLbl="sibTrans2D1" presStyleIdx="4" presStyleCnt="6"/>
      <dgm:spPr/>
    </dgm:pt>
    <dgm:pt modelId="{A5A3BA86-A08D-4D00-A0D8-A8D079D0A999}" type="pres">
      <dgm:prSet presAssocID="{CB8110AD-0CD8-485A-8ED2-EF96C02563BD}" presName="node" presStyleLbl="node1" presStyleIdx="5" presStyleCnt="7">
        <dgm:presLayoutVars>
          <dgm:bulletEnabled val="1"/>
        </dgm:presLayoutVars>
      </dgm:prSet>
      <dgm:spPr/>
    </dgm:pt>
    <dgm:pt modelId="{D95CE740-48ED-4E7E-95D5-E46452873165}" type="pres">
      <dgm:prSet presAssocID="{CD7CDDD1-1895-458C-AAEA-1149AE37E41E}" presName="sibTrans" presStyleLbl="sibTrans2D1" presStyleIdx="5" presStyleCnt="6"/>
      <dgm:spPr/>
    </dgm:pt>
    <dgm:pt modelId="{E477B6B4-D739-41CF-AC99-8B66D0AAA37F}" type="pres">
      <dgm:prSet presAssocID="{CD7CDDD1-1895-458C-AAEA-1149AE37E41E}" presName="connectorText" presStyleLbl="sibTrans2D1" presStyleIdx="5" presStyleCnt="6"/>
      <dgm:spPr/>
    </dgm:pt>
    <dgm:pt modelId="{DC43ABD3-A96B-4FAD-84E8-ADE2984A8F2D}" type="pres">
      <dgm:prSet presAssocID="{293B2505-6EAB-456A-8EC5-F2809103E307}" presName="node" presStyleLbl="node1" presStyleIdx="6" presStyleCnt="7">
        <dgm:presLayoutVars>
          <dgm:bulletEnabled val="1"/>
        </dgm:presLayoutVars>
      </dgm:prSet>
      <dgm:spPr/>
    </dgm:pt>
  </dgm:ptLst>
  <dgm:cxnLst>
    <dgm:cxn modelId="{B4D86508-4E3C-4711-8CF5-2B51583F65EE}" type="presOf" srcId="{912C44BD-D09B-4084-916F-C876193708E7}" destId="{4971EEA1-36C0-4062-A120-9BC5B8CE8D91}" srcOrd="0" destOrd="0" presId="urn:microsoft.com/office/officeart/2005/8/layout/process5"/>
    <dgm:cxn modelId="{A0E9F50D-5420-42C0-AD02-34647192D82D}" type="presOf" srcId="{61949DC7-2E6E-4E2F-905A-C2CA26C6EA2C}" destId="{0D188355-CC0F-4400-8A0F-A744E8121E17}" srcOrd="0" destOrd="0" presId="urn:microsoft.com/office/officeart/2005/8/layout/process5"/>
    <dgm:cxn modelId="{74F47C14-3F63-476B-A895-873A1FB742BE}" type="presOf" srcId="{6C748808-3BE1-4DDD-89BB-E1719BCA54ED}" destId="{88C64088-F8BA-46EC-8D95-41CA8E8DCA37}" srcOrd="0" destOrd="0" presId="urn:microsoft.com/office/officeart/2005/8/layout/process5"/>
    <dgm:cxn modelId="{2035D623-BF49-4677-875C-B2ABBCE60122}" type="presOf" srcId="{479D3408-EA88-4148-8ACB-1803634F1972}" destId="{D3369BB7-2964-452F-82E4-8F475E3553C4}" srcOrd="0" destOrd="0" presId="urn:microsoft.com/office/officeart/2005/8/layout/process5"/>
    <dgm:cxn modelId="{1433C934-6779-4517-9BD0-25F668332649}" type="presOf" srcId="{CB8110AD-0CD8-485A-8ED2-EF96C02563BD}" destId="{A5A3BA86-A08D-4D00-A0D8-A8D079D0A999}" srcOrd="0" destOrd="0" presId="urn:microsoft.com/office/officeart/2005/8/layout/process5"/>
    <dgm:cxn modelId="{1A7AA469-AB1B-4C5D-85D1-917E123C0DBE}" type="presOf" srcId="{5A12515D-84B9-4250-8E60-4504F866F652}" destId="{A6F85DA1-FE70-462C-8DFF-A99FDCD1EDF6}" srcOrd="0" destOrd="0" presId="urn:microsoft.com/office/officeart/2005/8/layout/process5"/>
    <dgm:cxn modelId="{0223A569-6F9D-40EE-8742-EBA95FFDF52E}" type="presOf" srcId="{8F4A9CC1-5A8D-4EA4-A3F8-D62001919C28}" destId="{0A704D3D-2EAF-4BB5-8BC7-69130CDFEC86}" srcOrd="0" destOrd="0" presId="urn:microsoft.com/office/officeart/2005/8/layout/process5"/>
    <dgm:cxn modelId="{1317014A-639E-429B-A2F9-2CB33AC20272}" type="presOf" srcId="{1970318F-5CA2-4945-AD9D-A8A24BCC4469}" destId="{DA257204-1915-4904-A1C8-EEFE3C1B88A1}" srcOrd="0" destOrd="0" presId="urn:microsoft.com/office/officeart/2005/8/layout/process5"/>
    <dgm:cxn modelId="{853E6554-DCD0-4A98-87CB-7FB297E7878B}" type="presOf" srcId="{CD7CDDD1-1895-458C-AAEA-1149AE37E41E}" destId="{D95CE740-48ED-4E7E-95D5-E46452873165}" srcOrd="0" destOrd="0" presId="urn:microsoft.com/office/officeart/2005/8/layout/process5"/>
    <dgm:cxn modelId="{023B987E-EFC7-456D-8047-1CEDAE1E56B8}" type="presOf" srcId="{479D3408-EA88-4148-8ACB-1803634F1972}" destId="{0342B02B-49C4-459B-8939-B2982B207A1F}" srcOrd="1" destOrd="0" presId="urn:microsoft.com/office/officeart/2005/8/layout/process5"/>
    <dgm:cxn modelId="{3B281C81-7C98-483A-B0F2-D18093D907B1}" type="presOf" srcId="{C00A15D4-1284-4930-A1AE-B18E5DB4EB8C}" destId="{DDF01038-FC36-4B5F-B363-B17A43D9C679}" srcOrd="0" destOrd="0" presId="urn:microsoft.com/office/officeart/2005/8/layout/process5"/>
    <dgm:cxn modelId="{99447884-1B2D-42A2-B8E8-49D4001DCD28}" srcId="{5A12515D-84B9-4250-8E60-4504F866F652}" destId="{8F4A9CC1-5A8D-4EA4-A3F8-D62001919C28}" srcOrd="1" destOrd="0" parTransId="{8DA88CC9-89A7-4002-9C66-F762014D71D1}" sibTransId="{479D3408-EA88-4148-8ACB-1803634F1972}"/>
    <dgm:cxn modelId="{0BC7E990-8EB7-4796-B4CE-E341AB9FBA7C}" srcId="{5A12515D-84B9-4250-8E60-4504F866F652}" destId="{CB8110AD-0CD8-485A-8ED2-EF96C02563BD}" srcOrd="5" destOrd="0" parTransId="{95799B7F-66DD-43A7-92B0-E5D264F4EFB9}" sibTransId="{CD7CDDD1-1895-458C-AAEA-1149AE37E41E}"/>
    <dgm:cxn modelId="{7EB25C91-DEE0-4E13-BB6A-FEA0238D013F}" type="presOf" srcId="{293B2505-6EAB-456A-8EC5-F2809103E307}" destId="{DC43ABD3-A96B-4FAD-84E8-ADE2984A8F2D}" srcOrd="0" destOrd="0" presId="urn:microsoft.com/office/officeart/2005/8/layout/process5"/>
    <dgm:cxn modelId="{E7557E9A-851E-47B1-84B4-BC8B4122BF2B}" type="presOf" srcId="{D77EE1E9-A59B-4ED7-929D-0B495540CCA2}" destId="{A1241909-B1CA-468C-B590-2F319EF159F4}" srcOrd="0" destOrd="0" presId="urn:microsoft.com/office/officeart/2005/8/layout/process5"/>
    <dgm:cxn modelId="{4CD4B99C-1369-43ED-8420-83C76197AEE6}" srcId="{5A12515D-84B9-4250-8E60-4504F866F652}" destId="{293B2505-6EAB-456A-8EC5-F2809103E307}" srcOrd="6" destOrd="0" parTransId="{C6CD642F-38CD-439E-A014-86C4E28E85AD}" sibTransId="{8F60C933-D76E-492A-9702-17FA992270F8}"/>
    <dgm:cxn modelId="{0FDCC49E-1779-4939-B124-701AFDFF6BF5}" srcId="{5A12515D-84B9-4250-8E60-4504F866F652}" destId="{61949DC7-2E6E-4E2F-905A-C2CA26C6EA2C}" srcOrd="4" destOrd="0" parTransId="{E0326D98-381B-444C-8757-F0A14B5B6CC2}" sibTransId="{D77EE1E9-A59B-4ED7-929D-0B495540CCA2}"/>
    <dgm:cxn modelId="{950A86A7-93E5-4F7F-9A73-755C8DE32EA7}" type="presOf" srcId="{1970318F-5CA2-4945-AD9D-A8A24BCC4469}" destId="{752D5955-1C92-4600-9E67-404D585181E7}" srcOrd="1" destOrd="0" presId="urn:microsoft.com/office/officeart/2005/8/layout/process5"/>
    <dgm:cxn modelId="{29B58DBB-8852-4BE9-85B0-40CA89BF7019}" srcId="{5A12515D-84B9-4250-8E60-4504F866F652}" destId="{84205BCA-9060-4AA6-8F85-BAC590949AB1}" srcOrd="2" destOrd="0" parTransId="{25F517B2-2873-4C32-A5E0-C970A7F0F978}" sibTransId="{6C748808-3BE1-4DDD-89BB-E1719BCA54ED}"/>
    <dgm:cxn modelId="{59E34BCE-D892-440F-BA47-9060A2A2D841}" type="presOf" srcId="{C00A15D4-1284-4930-A1AE-B18E5DB4EB8C}" destId="{DB1702D7-A183-43CA-B8ED-C6D9E4125D61}" srcOrd="1" destOrd="0" presId="urn:microsoft.com/office/officeart/2005/8/layout/process5"/>
    <dgm:cxn modelId="{79AFE9CF-C8DA-4DD8-BADC-7A0DE02385DE}" type="presOf" srcId="{CD7CDDD1-1895-458C-AAEA-1149AE37E41E}" destId="{E477B6B4-D739-41CF-AC99-8B66D0AAA37F}" srcOrd="1" destOrd="0" presId="urn:microsoft.com/office/officeart/2005/8/layout/process5"/>
    <dgm:cxn modelId="{4BE0D8D5-EF49-4B14-BD23-66DD78932B15}" type="presOf" srcId="{84205BCA-9060-4AA6-8F85-BAC590949AB1}" destId="{1AEFCC76-AC3A-4AF6-BA0E-72B5EFA3879B}" srcOrd="0" destOrd="0" presId="urn:microsoft.com/office/officeart/2005/8/layout/process5"/>
    <dgm:cxn modelId="{051C6ADA-11E5-426E-9A5F-ECD3563A4C4F}" type="presOf" srcId="{868FF786-FD1C-48D9-84FE-1A5AB0AF8642}" destId="{11F53BBC-6E93-479E-95CA-1AC5756FB03D}" srcOrd="0" destOrd="0" presId="urn:microsoft.com/office/officeart/2005/8/layout/process5"/>
    <dgm:cxn modelId="{FF09C2E1-8FF2-4161-B6B1-2565F046C765}" srcId="{5A12515D-84B9-4250-8E60-4504F866F652}" destId="{912C44BD-D09B-4084-916F-C876193708E7}" srcOrd="3" destOrd="0" parTransId="{6EFE7C20-AEFA-4F6A-BFA1-572F5921EEB8}" sibTransId="{1970318F-5CA2-4945-AD9D-A8A24BCC4469}"/>
    <dgm:cxn modelId="{2A111FEB-4161-4AAA-9C47-6D629F23E3CB}" type="presOf" srcId="{6C748808-3BE1-4DDD-89BB-E1719BCA54ED}" destId="{42E5A547-9341-4EB5-9AB3-CC13AE4E49A9}" srcOrd="1" destOrd="0" presId="urn:microsoft.com/office/officeart/2005/8/layout/process5"/>
    <dgm:cxn modelId="{C6E572F2-6D8D-4855-9323-C13E780E5A52}" srcId="{5A12515D-84B9-4250-8E60-4504F866F652}" destId="{868FF786-FD1C-48D9-84FE-1A5AB0AF8642}" srcOrd="0" destOrd="0" parTransId="{FEA67549-4208-4781-A7C6-10E2F478451A}" sibTransId="{C00A15D4-1284-4930-A1AE-B18E5DB4EB8C}"/>
    <dgm:cxn modelId="{265E35F4-B3BA-45DE-ACB3-5FBFF73EA559}" type="presOf" srcId="{D77EE1E9-A59B-4ED7-929D-0B495540CCA2}" destId="{7805A01F-F37C-4CA3-9064-17208716C49B}" srcOrd="1" destOrd="0" presId="urn:microsoft.com/office/officeart/2005/8/layout/process5"/>
    <dgm:cxn modelId="{94FEBC2C-115D-4BC1-B2CE-285F21021227}" type="presParOf" srcId="{A6F85DA1-FE70-462C-8DFF-A99FDCD1EDF6}" destId="{11F53BBC-6E93-479E-95CA-1AC5756FB03D}" srcOrd="0" destOrd="0" presId="urn:microsoft.com/office/officeart/2005/8/layout/process5"/>
    <dgm:cxn modelId="{393A1341-C74C-4ED7-A281-F310587C74C4}" type="presParOf" srcId="{A6F85DA1-FE70-462C-8DFF-A99FDCD1EDF6}" destId="{DDF01038-FC36-4B5F-B363-B17A43D9C679}" srcOrd="1" destOrd="0" presId="urn:microsoft.com/office/officeart/2005/8/layout/process5"/>
    <dgm:cxn modelId="{56490BB3-B698-456B-8E64-BBAF692C3F80}" type="presParOf" srcId="{DDF01038-FC36-4B5F-B363-B17A43D9C679}" destId="{DB1702D7-A183-43CA-B8ED-C6D9E4125D61}" srcOrd="0" destOrd="0" presId="urn:microsoft.com/office/officeart/2005/8/layout/process5"/>
    <dgm:cxn modelId="{9916ABA8-F3F0-4008-B5CF-3D4BE1DA86F0}" type="presParOf" srcId="{A6F85DA1-FE70-462C-8DFF-A99FDCD1EDF6}" destId="{0A704D3D-2EAF-4BB5-8BC7-69130CDFEC86}" srcOrd="2" destOrd="0" presId="urn:microsoft.com/office/officeart/2005/8/layout/process5"/>
    <dgm:cxn modelId="{6396607F-A75B-40B7-BC30-14B6E079D62E}" type="presParOf" srcId="{A6F85DA1-FE70-462C-8DFF-A99FDCD1EDF6}" destId="{D3369BB7-2964-452F-82E4-8F475E3553C4}" srcOrd="3" destOrd="0" presId="urn:microsoft.com/office/officeart/2005/8/layout/process5"/>
    <dgm:cxn modelId="{40A6553E-EE01-49DB-B894-54833C9F21E6}" type="presParOf" srcId="{D3369BB7-2964-452F-82E4-8F475E3553C4}" destId="{0342B02B-49C4-459B-8939-B2982B207A1F}" srcOrd="0" destOrd="0" presId="urn:microsoft.com/office/officeart/2005/8/layout/process5"/>
    <dgm:cxn modelId="{80F24C77-7EBB-43C0-8609-E044B1396FFC}" type="presParOf" srcId="{A6F85DA1-FE70-462C-8DFF-A99FDCD1EDF6}" destId="{1AEFCC76-AC3A-4AF6-BA0E-72B5EFA3879B}" srcOrd="4" destOrd="0" presId="urn:microsoft.com/office/officeart/2005/8/layout/process5"/>
    <dgm:cxn modelId="{C9E01740-B7F6-40AC-9C52-0C5238E1F471}" type="presParOf" srcId="{A6F85DA1-FE70-462C-8DFF-A99FDCD1EDF6}" destId="{88C64088-F8BA-46EC-8D95-41CA8E8DCA37}" srcOrd="5" destOrd="0" presId="urn:microsoft.com/office/officeart/2005/8/layout/process5"/>
    <dgm:cxn modelId="{DB0092C6-3B8F-4293-A4BE-F0B6ED816F71}" type="presParOf" srcId="{88C64088-F8BA-46EC-8D95-41CA8E8DCA37}" destId="{42E5A547-9341-4EB5-9AB3-CC13AE4E49A9}" srcOrd="0" destOrd="0" presId="urn:microsoft.com/office/officeart/2005/8/layout/process5"/>
    <dgm:cxn modelId="{18106A1C-8CA0-48DE-8E70-8A253F7F74C2}" type="presParOf" srcId="{A6F85DA1-FE70-462C-8DFF-A99FDCD1EDF6}" destId="{4971EEA1-36C0-4062-A120-9BC5B8CE8D91}" srcOrd="6" destOrd="0" presId="urn:microsoft.com/office/officeart/2005/8/layout/process5"/>
    <dgm:cxn modelId="{C05A1325-AA4B-4BDF-A90B-1D99421E6FE3}" type="presParOf" srcId="{A6F85DA1-FE70-462C-8DFF-A99FDCD1EDF6}" destId="{DA257204-1915-4904-A1C8-EEFE3C1B88A1}" srcOrd="7" destOrd="0" presId="urn:microsoft.com/office/officeart/2005/8/layout/process5"/>
    <dgm:cxn modelId="{681FF036-74CF-4A66-BEB7-A87577C72C1F}" type="presParOf" srcId="{DA257204-1915-4904-A1C8-EEFE3C1B88A1}" destId="{752D5955-1C92-4600-9E67-404D585181E7}" srcOrd="0" destOrd="0" presId="urn:microsoft.com/office/officeart/2005/8/layout/process5"/>
    <dgm:cxn modelId="{EDCDD8AF-37A2-4024-8760-C27B5E4E1864}" type="presParOf" srcId="{A6F85DA1-FE70-462C-8DFF-A99FDCD1EDF6}" destId="{0D188355-CC0F-4400-8A0F-A744E8121E17}" srcOrd="8" destOrd="0" presId="urn:microsoft.com/office/officeart/2005/8/layout/process5"/>
    <dgm:cxn modelId="{28467F56-0494-4943-8E10-5E8D2061DC65}" type="presParOf" srcId="{A6F85DA1-FE70-462C-8DFF-A99FDCD1EDF6}" destId="{A1241909-B1CA-468C-B590-2F319EF159F4}" srcOrd="9" destOrd="0" presId="urn:microsoft.com/office/officeart/2005/8/layout/process5"/>
    <dgm:cxn modelId="{2612F268-8B29-4631-B218-F6F900C62CEE}" type="presParOf" srcId="{A1241909-B1CA-468C-B590-2F319EF159F4}" destId="{7805A01F-F37C-4CA3-9064-17208716C49B}" srcOrd="0" destOrd="0" presId="urn:microsoft.com/office/officeart/2005/8/layout/process5"/>
    <dgm:cxn modelId="{CF1F7B73-DFB6-4A46-88C9-491BF259631A}" type="presParOf" srcId="{A6F85DA1-FE70-462C-8DFF-A99FDCD1EDF6}" destId="{A5A3BA86-A08D-4D00-A0D8-A8D079D0A999}" srcOrd="10" destOrd="0" presId="urn:microsoft.com/office/officeart/2005/8/layout/process5"/>
    <dgm:cxn modelId="{1A02DAE4-2723-4CBB-A9C5-8E6FA8FC130D}" type="presParOf" srcId="{A6F85DA1-FE70-462C-8DFF-A99FDCD1EDF6}" destId="{D95CE740-48ED-4E7E-95D5-E46452873165}" srcOrd="11" destOrd="0" presId="urn:microsoft.com/office/officeart/2005/8/layout/process5"/>
    <dgm:cxn modelId="{4B227FC1-8CC5-4944-AAC2-5877DB44E915}" type="presParOf" srcId="{D95CE740-48ED-4E7E-95D5-E46452873165}" destId="{E477B6B4-D739-41CF-AC99-8B66D0AAA37F}" srcOrd="0" destOrd="0" presId="urn:microsoft.com/office/officeart/2005/8/layout/process5"/>
    <dgm:cxn modelId="{2CED1206-8D8E-46AA-810F-861E0B0F5862}" type="presParOf" srcId="{A6F85DA1-FE70-462C-8DFF-A99FDCD1EDF6}" destId="{DC43ABD3-A96B-4FAD-84E8-ADE2984A8F2D}"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CD818-3799-4E80-995F-E5947CC1EF70}">
      <dsp:nvSpPr>
        <dsp:cNvPr id="0" name=""/>
        <dsp:cNvSpPr/>
      </dsp:nvSpPr>
      <dsp:spPr>
        <a:xfrm>
          <a:off x="0" y="0"/>
          <a:ext cx="6336792" cy="8146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End-of-Life Products</a:t>
          </a:r>
          <a:endParaRPr lang="en-US" sz="3200" kern="1200"/>
        </a:p>
      </dsp:txBody>
      <dsp:txXfrm>
        <a:off x="23861" y="23861"/>
        <a:ext cx="5362379" cy="766951"/>
      </dsp:txXfrm>
    </dsp:sp>
    <dsp:sp modelId="{A534D7C8-401D-4D5F-B02C-2E31AD1F6417}">
      <dsp:nvSpPr>
        <dsp:cNvPr id="0" name=""/>
        <dsp:cNvSpPr/>
      </dsp:nvSpPr>
      <dsp:spPr>
        <a:xfrm>
          <a:off x="473202" y="927822"/>
          <a:ext cx="6336792" cy="814673"/>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Governmental Priority Change</a:t>
          </a:r>
          <a:endParaRPr lang="en-US" sz="3200" kern="1200" dirty="0"/>
        </a:p>
      </dsp:txBody>
      <dsp:txXfrm>
        <a:off x="497063" y="951683"/>
        <a:ext cx="5286330" cy="766951"/>
      </dsp:txXfrm>
    </dsp:sp>
    <dsp:sp modelId="{1CDD3800-785A-4D64-9D2A-33B2566220B3}">
      <dsp:nvSpPr>
        <dsp:cNvPr id="0" name=""/>
        <dsp:cNvSpPr/>
      </dsp:nvSpPr>
      <dsp:spPr>
        <a:xfrm>
          <a:off x="946404" y="1855644"/>
          <a:ext cx="6336792" cy="81467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Mergers and Acquisitions</a:t>
          </a:r>
          <a:endParaRPr lang="en-US" sz="3200" kern="1200" dirty="0"/>
        </a:p>
      </dsp:txBody>
      <dsp:txXfrm>
        <a:off x="970265" y="1879505"/>
        <a:ext cx="5286330" cy="766951"/>
      </dsp:txXfrm>
    </dsp:sp>
    <dsp:sp modelId="{D4B117E9-50C5-477F-ACCD-B59F90835681}">
      <dsp:nvSpPr>
        <dsp:cNvPr id="0" name=""/>
        <dsp:cNvSpPr/>
      </dsp:nvSpPr>
      <dsp:spPr>
        <a:xfrm>
          <a:off x="1419605" y="2783467"/>
          <a:ext cx="6336792" cy="814673"/>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Business Strategy Change</a:t>
          </a:r>
          <a:endParaRPr lang="en-US" sz="3200" kern="1200" dirty="0"/>
        </a:p>
      </dsp:txBody>
      <dsp:txXfrm>
        <a:off x="1443466" y="2807328"/>
        <a:ext cx="5286330" cy="766951"/>
      </dsp:txXfrm>
    </dsp:sp>
    <dsp:sp modelId="{64BEAAB5-7D5C-4F56-8522-26E4F0BBF4B6}">
      <dsp:nvSpPr>
        <dsp:cNvPr id="0" name=""/>
        <dsp:cNvSpPr/>
      </dsp:nvSpPr>
      <dsp:spPr>
        <a:xfrm>
          <a:off x="1892808" y="3711289"/>
          <a:ext cx="6336792" cy="81467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Business Structure Change</a:t>
          </a:r>
          <a:endParaRPr lang="en-US" sz="3200" kern="1200" dirty="0"/>
        </a:p>
      </dsp:txBody>
      <dsp:txXfrm>
        <a:off x="1916669" y="3735150"/>
        <a:ext cx="5286330" cy="766951"/>
      </dsp:txXfrm>
    </dsp:sp>
    <dsp:sp modelId="{4ED7EFAB-D6D8-497B-9FA4-D9E6952B2CA8}">
      <dsp:nvSpPr>
        <dsp:cNvPr id="0" name=""/>
        <dsp:cNvSpPr/>
      </dsp:nvSpPr>
      <dsp:spPr>
        <a:xfrm>
          <a:off x="5807254" y="595164"/>
          <a:ext cx="529537" cy="52953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26400" y="595164"/>
        <a:ext cx="291245" cy="398477"/>
      </dsp:txXfrm>
    </dsp:sp>
    <dsp:sp modelId="{4C92F991-D2A6-42F3-9994-623D44A63C56}">
      <dsp:nvSpPr>
        <dsp:cNvPr id="0" name=""/>
        <dsp:cNvSpPr/>
      </dsp:nvSpPr>
      <dsp:spPr>
        <a:xfrm>
          <a:off x="6280456" y="1522986"/>
          <a:ext cx="529537" cy="529537"/>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399602" y="1522986"/>
        <a:ext cx="291245" cy="398477"/>
      </dsp:txXfrm>
    </dsp:sp>
    <dsp:sp modelId="{974FD2BD-CA58-493D-A4CF-B1022008329D}">
      <dsp:nvSpPr>
        <dsp:cNvPr id="0" name=""/>
        <dsp:cNvSpPr/>
      </dsp:nvSpPr>
      <dsp:spPr>
        <a:xfrm>
          <a:off x="6753658" y="2437231"/>
          <a:ext cx="529537" cy="529537"/>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72804" y="2437231"/>
        <a:ext cx="291245" cy="398477"/>
      </dsp:txXfrm>
    </dsp:sp>
    <dsp:sp modelId="{D898C4E3-F5B6-4534-8EC8-81E4AA1115E7}">
      <dsp:nvSpPr>
        <dsp:cNvPr id="0" name=""/>
        <dsp:cNvSpPr/>
      </dsp:nvSpPr>
      <dsp:spPr>
        <a:xfrm>
          <a:off x="7226860" y="3374105"/>
          <a:ext cx="529537" cy="529537"/>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46006" y="3374105"/>
        <a:ext cx="291245" cy="3984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163F4-1BF5-47C7-AB56-C635B6D2509D}">
      <dsp:nvSpPr>
        <dsp:cNvPr id="0" name=""/>
        <dsp:cNvSpPr/>
      </dsp:nvSpPr>
      <dsp:spPr>
        <a:xfrm>
          <a:off x="2464427" y="632576"/>
          <a:ext cx="488813" cy="91440"/>
        </a:xfrm>
        <a:custGeom>
          <a:avLst/>
          <a:gdLst/>
          <a:ahLst/>
          <a:cxnLst/>
          <a:rect l="0" t="0" r="0" b="0"/>
          <a:pathLst>
            <a:path>
              <a:moveTo>
                <a:pt x="0" y="45720"/>
              </a:moveTo>
              <a:lnTo>
                <a:pt x="48881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5849" y="675699"/>
        <a:ext cx="25970" cy="5194"/>
      </dsp:txXfrm>
    </dsp:sp>
    <dsp:sp modelId="{DB08682F-73A8-4212-9410-445299E43FD6}">
      <dsp:nvSpPr>
        <dsp:cNvPr id="0" name=""/>
        <dsp:cNvSpPr/>
      </dsp:nvSpPr>
      <dsp:spPr>
        <a:xfrm>
          <a:off x="207909" y="800"/>
          <a:ext cx="2258317" cy="13549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err="1"/>
            <a:t>Organisational</a:t>
          </a:r>
          <a:r>
            <a:rPr lang="en-US" sz="2400" b="1" kern="1200" dirty="0"/>
            <a:t> Climate</a:t>
          </a:r>
        </a:p>
      </dsp:txBody>
      <dsp:txXfrm>
        <a:off x="207909" y="800"/>
        <a:ext cx="2258317" cy="1354990"/>
      </dsp:txXfrm>
    </dsp:sp>
    <dsp:sp modelId="{C4F65302-64E4-47EE-BBFA-36535E1DC364}">
      <dsp:nvSpPr>
        <dsp:cNvPr id="0" name=""/>
        <dsp:cNvSpPr/>
      </dsp:nvSpPr>
      <dsp:spPr>
        <a:xfrm>
          <a:off x="5242158" y="632576"/>
          <a:ext cx="488813" cy="91440"/>
        </a:xfrm>
        <a:custGeom>
          <a:avLst/>
          <a:gdLst/>
          <a:ahLst/>
          <a:cxnLst/>
          <a:rect l="0" t="0" r="0" b="0"/>
          <a:pathLst>
            <a:path>
              <a:moveTo>
                <a:pt x="0" y="45720"/>
              </a:moveTo>
              <a:lnTo>
                <a:pt x="48881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3580" y="675699"/>
        <a:ext cx="25970" cy="5194"/>
      </dsp:txXfrm>
    </dsp:sp>
    <dsp:sp modelId="{645456E5-CAF3-400F-BFCD-030D6D52A4FE}">
      <dsp:nvSpPr>
        <dsp:cNvPr id="0" name=""/>
        <dsp:cNvSpPr/>
      </dsp:nvSpPr>
      <dsp:spPr>
        <a:xfrm>
          <a:off x="2985641" y="800"/>
          <a:ext cx="2258317" cy="135499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err="1"/>
            <a:t>Organisational</a:t>
          </a:r>
          <a:r>
            <a:rPr lang="en-US" sz="2400" b="1" kern="1200" dirty="0"/>
            <a:t> Structure</a:t>
          </a:r>
        </a:p>
      </dsp:txBody>
      <dsp:txXfrm>
        <a:off x="2985641" y="800"/>
        <a:ext cx="2258317" cy="1354990"/>
      </dsp:txXfrm>
    </dsp:sp>
    <dsp:sp modelId="{5533D649-A013-470A-B3AB-8EB3B5086080}">
      <dsp:nvSpPr>
        <dsp:cNvPr id="0" name=""/>
        <dsp:cNvSpPr/>
      </dsp:nvSpPr>
      <dsp:spPr>
        <a:xfrm>
          <a:off x="1337068" y="1353991"/>
          <a:ext cx="5555462" cy="488813"/>
        </a:xfrm>
        <a:custGeom>
          <a:avLst/>
          <a:gdLst/>
          <a:ahLst/>
          <a:cxnLst/>
          <a:rect l="0" t="0" r="0" b="0"/>
          <a:pathLst>
            <a:path>
              <a:moveTo>
                <a:pt x="5555462" y="0"/>
              </a:moveTo>
              <a:lnTo>
                <a:pt x="5555462" y="261506"/>
              </a:lnTo>
              <a:lnTo>
                <a:pt x="0" y="261506"/>
              </a:lnTo>
              <a:lnTo>
                <a:pt x="0" y="488813"/>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5307" y="1595800"/>
        <a:ext cx="278984" cy="5194"/>
      </dsp:txXfrm>
    </dsp:sp>
    <dsp:sp modelId="{E63363A9-02C9-43BF-B1DF-64434C334278}">
      <dsp:nvSpPr>
        <dsp:cNvPr id="0" name=""/>
        <dsp:cNvSpPr/>
      </dsp:nvSpPr>
      <dsp:spPr>
        <a:xfrm>
          <a:off x="5763372" y="800"/>
          <a:ext cx="2258317" cy="13549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err="1"/>
            <a:t>Organisational</a:t>
          </a:r>
          <a:r>
            <a:rPr lang="en-US" sz="2400" b="1" kern="1200" dirty="0"/>
            <a:t> Leadership</a:t>
          </a:r>
        </a:p>
      </dsp:txBody>
      <dsp:txXfrm>
        <a:off x="5763372" y="800"/>
        <a:ext cx="2258317" cy="1354990"/>
      </dsp:txXfrm>
    </dsp:sp>
    <dsp:sp modelId="{1E7AEFFF-E6BB-4C67-827C-CFD9F8D7A07F}">
      <dsp:nvSpPr>
        <dsp:cNvPr id="0" name=""/>
        <dsp:cNvSpPr/>
      </dsp:nvSpPr>
      <dsp:spPr>
        <a:xfrm>
          <a:off x="2464427" y="2506980"/>
          <a:ext cx="488813" cy="91440"/>
        </a:xfrm>
        <a:custGeom>
          <a:avLst/>
          <a:gdLst/>
          <a:ahLst/>
          <a:cxnLst/>
          <a:rect l="0" t="0" r="0" b="0"/>
          <a:pathLst>
            <a:path>
              <a:moveTo>
                <a:pt x="0" y="45720"/>
              </a:moveTo>
              <a:lnTo>
                <a:pt x="48881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5849" y="2550102"/>
        <a:ext cx="25970" cy="5194"/>
      </dsp:txXfrm>
    </dsp:sp>
    <dsp:sp modelId="{14C99D54-E3C1-4C1B-812B-08EABBEE1F0F}">
      <dsp:nvSpPr>
        <dsp:cNvPr id="0" name=""/>
        <dsp:cNvSpPr/>
      </dsp:nvSpPr>
      <dsp:spPr>
        <a:xfrm>
          <a:off x="207909" y="1875204"/>
          <a:ext cx="2258317" cy="13549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err="1"/>
            <a:t>Organisational</a:t>
          </a:r>
          <a:r>
            <a:rPr lang="en-US" sz="2400" b="1" kern="1200" dirty="0"/>
            <a:t> Changes</a:t>
          </a:r>
        </a:p>
      </dsp:txBody>
      <dsp:txXfrm>
        <a:off x="207909" y="1875204"/>
        <a:ext cx="2258317" cy="1354990"/>
      </dsp:txXfrm>
    </dsp:sp>
    <dsp:sp modelId="{B02A6E71-F022-4F6F-9849-3375DAE2AD7E}">
      <dsp:nvSpPr>
        <dsp:cNvPr id="0" name=""/>
        <dsp:cNvSpPr/>
      </dsp:nvSpPr>
      <dsp:spPr>
        <a:xfrm>
          <a:off x="5242158" y="2506980"/>
          <a:ext cx="488813" cy="91440"/>
        </a:xfrm>
        <a:custGeom>
          <a:avLst/>
          <a:gdLst/>
          <a:ahLst/>
          <a:cxnLst/>
          <a:rect l="0" t="0" r="0" b="0"/>
          <a:pathLst>
            <a:path>
              <a:moveTo>
                <a:pt x="0" y="45720"/>
              </a:moveTo>
              <a:lnTo>
                <a:pt x="48881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3580" y="2550102"/>
        <a:ext cx="25970" cy="5194"/>
      </dsp:txXfrm>
    </dsp:sp>
    <dsp:sp modelId="{F55B07C5-926C-481F-875D-2A7F7D3BA498}">
      <dsp:nvSpPr>
        <dsp:cNvPr id="0" name=""/>
        <dsp:cNvSpPr/>
      </dsp:nvSpPr>
      <dsp:spPr>
        <a:xfrm>
          <a:off x="2985641" y="1875204"/>
          <a:ext cx="2258317" cy="135499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Occupational Demands</a:t>
          </a:r>
        </a:p>
      </dsp:txBody>
      <dsp:txXfrm>
        <a:off x="2985641" y="1875204"/>
        <a:ext cx="2258317" cy="1354990"/>
      </dsp:txXfrm>
    </dsp:sp>
    <dsp:sp modelId="{B9C0B578-EB90-4609-A0E1-C8056BE06141}">
      <dsp:nvSpPr>
        <dsp:cNvPr id="0" name=""/>
        <dsp:cNvSpPr/>
      </dsp:nvSpPr>
      <dsp:spPr>
        <a:xfrm>
          <a:off x="1337068" y="3228395"/>
          <a:ext cx="5555462" cy="488813"/>
        </a:xfrm>
        <a:custGeom>
          <a:avLst/>
          <a:gdLst/>
          <a:ahLst/>
          <a:cxnLst/>
          <a:rect l="0" t="0" r="0" b="0"/>
          <a:pathLst>
            <a:path>
              <a:moveTo>
                <a:pt x="5555462" y="0"/>
              </a:moveTo>
              <a:lnTo>
                <a:pt x="5555462" y="261506"/>
              </a:lnTo>
              <a:lnTo>
                <a:pt x="0" y="261506"/>
              </a:lnTo>
              <a:lnTo>
                <a:pt x="0" y="488813"/>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5307" y="3470204"/>
        <a:ext cx="278984" cy="5194"/>
      </dsp:txXfrm>
    </dsp:sp>
    <dsp:sp modelId="{03C566E2-CEA9-4271-8D91-4F8C0D5E82A7}">
      <dsp:nvSpPr>
        <dsp:cNvPr id="0" name=""/>
        <dsp:cNvSpPr/>
      </dsp:nvSpPr>
      <dsp:spPr>
        <a:xfrm>
          <a:off x="5763372" y="1875204"/>
          <a:ext cx="2258317" cy="13549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Work Overload</a:t>
          </a:r>
        </a:p>
      </dsp:txBody>
      <dsp:txXfrm>
        <a:off x="5763372" y="1875204"/>
        <a:ext cx="2258317" cy="1354990"/>
      </dsp:txXfrm>
    </dsp:sp>
    <dsp:sp modelId="{0C156DCE-C60E-48E5-B4B5-10492E300483}">
      <dsp:nvSpPr>
        <dsp:cNvPr id="0" name=""/>
        <dsp:cNvSpPr/>
      </dsp:nvSpPr>
      <dsp:spPr>
        <a:xfrm>
          <a:off x="2464427" y="4381383"/>
          <a:ext cx="488813" cy="91440"/>
        </a:xfrm>
        <a:custGeom>
          <a:avLst/>
          <a:gdLst/>
          <a:ahLst/>
          <a:cxnLst/>
          <a:rect l="0" t="0" r="0" b="0"/>
          <a:pathLst>
            <a:path>
              <a:moveTo>
                <a:pt x="0" y="45720"/>
              </a:moveTo>
              <a:lnTo>
                <a:pt x="48881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5849" y="4424506"/>
        <a:ext cx="25970" cy="5194"/>
      </dsp:txXfrm>
    </dsp:sp>
    <dsp:sp modelId="{434C2A98-11DB-45FA-9304-A25042C707C3}">
      <dsp:nvSpPr>
        <dsp:cNvPr id="0" name=""/>
        <dsp:cNvSpPr/>
      </dsp:nvSpPr>
      <dsp:spPr>
        <a:xfrm>
          <a:off x="207909" y="3749608"/>
          <a:ext cx="2258317" cy="135499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Work Under load</a:t>
          </a:r>
        </a:p>
      </dsp:txBody>
      <dsp:txXfrm>
        <a:off x="207909" y="3749608"/>
        <a:ext cx="2258317" cy="1354990"/>
      </dsp:txXfrm>
    </dsp:sp>
    <dsp:sp modelId="{5EB3C67E-81D3-4C8C-BE3E-D4E5972FF264}">
      <dsp:nvSpPr>
        <dsp:cNvPr id="0" name=""/>
        <dsp:cNvSpPr/>
      </dsp:nvSpPr>
      <dsp:spPr>
        <a:xfrm>
          <a:off x="2985641" y="3749608"/>
          <a:ext cx="2258317" cy="13549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Working Conditions</a:t>
          </a:r>
        </a:p>
      </dsp:txBody>
      <dsp:txXfrm>
        <a:off x="2985641" y="3749608"/>
        <a:ext cx="2258317" cy="13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3AE50-5C3A-4569-8809-6BCFBBCA1FED}">
      <dsp:nvSpPr>
        <dsp:cNvPr id="0" name=""/>
        <dsp:cNvSpPr/>
      </dsp:nvSpPr>
      <dsp:spPr>
        <a:xfrm>
          <a:off x="2603433" y="4417001"/>
          <a:ext cx="164592" cy="16459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EF314-DF95-4635-9A31-F0662C252A7D}">
      <dsp:nvSpPr>
        <dsp:cNvPr id="0" name=""/>
        <dsp:cNvSpPr/>
      </dsp:nvSpPr>
      <dsp:spPr>
        <a:xfrm>
          <a:off x="2293178" y="4566355"/>
          <a:ext cx="164592" cy="16459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8EC93-1D71-477F-81E9-F6F3D4B91B88}">
      <dsp:nvSpPr>
        <dsp:cNvPr id="0" name=""/>
        <dsp:cNvSpPr/>
      </dsp:nvSpPr>
      <dsp:spPr>
        <a:xfrm>
          <a:off x="1968108" y="4684328"/>
          <a:ext cx="164592" cy="16459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602E4-3D20-4745-AD65-A22E9B8DD305}">
      <dsp:nvSpPr>
        <dsp:cNvPr id="0" name=""/>
        <dsp:cNvSpPr/>
      </dsp:nvSpPr>
      <dsp:spPr>
        <a:xfrm>
          <a:off x="4092991" y="2688093"/>
          <a:ext cx="164592" cy="164592"/>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C04BE-D0FD-47F2-95AD-96BD2F1402CF}">
      <dsp:nvSpPr>
        <dsp:cNvPr id="0" name=""/>
        <dsp:cNvSpPr/>
      </dsp:nvSpPr>
      <dsp:spPr>
        <a:xfrm>
          <a:off x="3967901" y="2992032"/>
          <a:ext cx="164592" cy="164592"/>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BC187-EB88-4979-A662-332A28B60E12}">
      <dsp:nvSpPr>
        <dsp:cNvPr id="0" name=""/>
        <dsp:cNvSpPr/>
      </dsp:nvSpPr>
      <dsp:spPr>
        <a:xfrm>
          <a:off x="3879021" y="400124"/>
          <a:ext cx="164592" cy="16459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772D-35F0-4F0D-8A2D-A292EF7BBB8D}">
      <dsp:nvSpPr>
        <dsp:cNvPr id="0" name=""/>
        <dsp:cNvSpPr/>
      </dsp:nvSpPr>
      <dsp:spPr>
        <a:xfrm>
          <a:off x="4107804" y="254837"/>
          <a:ext cx="164592" cy="16459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E2FE8-56D6-447D-8FA2-3044AFBF140A}">
      <dsp:nvSpPr>
        <dsp:cNvPr id="0" name=""/>
        <dsp:cNvSpPr/>
      </dsp:nvSpPr>
      <dsp:spPr>
        <a:xfrm>
          <a:off x="4336587" y="109551"/>
          <a:ext cx="164592" cy="16459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3F156-CEDE-4B40-817F-B8B5F605ADB9}">
      <dsp:nvSpPr>
        <dsp:cNvPr id="0" name=""/>
        <dsp:cNvSpPr/>
      </dsp:nvSpPr>
      <dsp:spPr>
        <a:xfrm>
          <a:off x="4565370" y="254837"/>
          <a:ext cx="164592" cy="164592"/>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0D8F7-87E3-41C6-AA05-947AC6E297F0}">
      <dsp:nvSpPr>
        <dsp:cNvPr id="0" name=""/>
        <dsp:cNvSpPr/>
      </dsp:nvSpPr>
      <dsp:spPr>
        <a:xfrm>
          <a:off x="4794153" y="400124"/>
          <a:ext cx="164592" cy="164592"/>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406AD-EF48-45C4-B4B8-B47C7BBB7E24}">
      <dsp:nvSpPr>
        <dsp:cNvPr id="0" name=""/>
        <dsp:cNvSpPr/>
      </dsp:nvSpPr>
      <dsp:spPr>
        <a:xfrm>
          <a:off x="4336587" y="415815"/>
          <a:ext cx="164592" cy="16459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908BE-7538-4B7E-B0B6-FC76F1CD0464}">
      <dsp:nvSpPr>
        <dsp:cNvPr id="0" name=""/>
        <dsp:cNvSpPr/>
      </dsp:nvSpPr>
      <dsp:spPr>
        <a:xfrm>
          <a:off x="4336587" y="722660"/>
          <a:ext cx="164592" cy="16459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7E0DD-2CCF-47E9-9F2C-19AE37F52CC3}">
      <dsp:nvSpPr>
        <dsp:cNvPr id="0" name=""/>
        <dsp:cNvSpPr/>
      </dsp:nvSpPr>
      <dsp:spPr>
        <a:xfrm>
          <a:off x="1165722" y="5034532"/>
          <a:ext cx="3550249" cy="9519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Evaluate your current culture and performance</a:t>
          </a:r>
          <a:endParaRPr lang="en-US" sz="2000" kern="1200" dirty="0"/>
        </a:p>
      </dsp:txBody>
      <dsp:txXfrm>
        <a:off x="1212191" y="5081001"/>
        <a:ext cx="3457311" cy="858978"/>
      </dsp:txXfrm>
    </dsp:sp>
    <dsp:sp modelId="{B03DCE80-7150-408A-B015-F87F6FD806D7}">
      <dsp:nvSpPr>
        <dsp:cNvPr id="0" name=""/>
        <dsp:cNvSpPr/>
      </dsp:nvSpPr>
      <dsp:spPr>
        <a:xfrm>
          <a:off x="181462" y="4101212"/>
          <a:ext cx="1645920" cy="1645803"/>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082A0-BF1F-4E4F-9CF2-55CFD6FF1F28}">
      <dsp:nvSpPr>
        <dsp:cNvPr id="0" name=""/>
        <dsp:cNvSpPr/>
      </dsp:nvSpPr>
      <dsp:spPr>
        <a:xfrm>
          <a:off x="3449436" y="3798435"/>
          <a:ext cx="3550249" cy="95191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Clarify your initial vision</a:t>
          </a:r>
          <a:endParaRPr lang="en-US" sz="2000" kern="1200" dirty="0"/>
        </a:p>
      </dsp:txBody>
      <dsp:txXfrm>
        <a:off x="3495905" y="3844904"/>
        <a:ext cx="3457311" cy="858978"/>
      </dsp:txXfrm>
    </dsp:sp>
    <dsp:sp modelId="{39A790B4-223B-4D5C-B901-BFDDEB5DB08B}">
      <dsp:nvSpPr>
        <dsp:cNvPr id="0" name=""/>
        <dsp:cNvSpPr/>
      </dsp:nvSpPr>
      <dsp:spPr>
        <a:xfrm>
          <a:off x="2465176" y="2865116"/>
          <a:ext cx="1645920" cy="1645803"/>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D5DD0-1CBC-4BE7-98F5-0DDD32E3B429}">
      <dsp:nvSpPr>
        <dsp:cNvPr id="0" name=""/>
        <dsp:cNvSpPr/>
      </dsp:nvSpPr>
      <dsp:spPr>
        <a:xfrm>
          <a:off x="4497887" y="1923660"/>
          <a:ext cx="3550249" cy="95191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Clarify your initial vision</a:t>
          </a:r>
          <a:endParaRPr lang="en-US" sz="2000" kern="1200" dirty="0"/>
        </a:p>
      </dsp:txBody>
      <dsp:txXfrm>
        <a:off x="4544356" y="1970129"/>
        <a:ext cx="3457311" cy="858978"/>
      </dsp:txXfrm>
    </dsp:sp>
    <dsp:sp modelId="{F44CA2BF-EA3D-496E-918F-D502A0AFF4DE}">
      <dsp:nvSpPr>
        <dsp:cNvPr id="0" name=""/>
        <dsp:cNvSpPr/>
      </dsp:nvSpPr>
      <dsp:spPr>
        <a:xfrm>
          <a:off x="3513627" y="990341"/>
          <a:ext cx="1645920" cy="1645803"/>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3865-9BCA-4539-82C7-32A1DC44AA9E}">
      <dsp:nvSpPr>
        <dsp:cNvPr id="0" name=""/>
        <dsp:cNvSpPr/>
      </dsp:nvSpPr>
      <dsp:spPr>
        <a:xfrm>
          <a:off x="2603433" y="4417001"/>
          <a:ext cx="164592" cy="16459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75B0B-F1C4-4FDB-B4A5-18890EAD9800}">
      <dsp:nvSpPr>
        <dsp:cNvPr id="0" name=""/>
        <dsp:cNvSpPr/>
      </dsp:nvSpPr>
      <dsp:spPr>
        <a:xfrm>
          <a:off x="2293178" y="4566355"/>
          <a:ext cx="164592" cy="164592"/>
        </a:xfrm>
        <a:prstGeom prst="ellipse">
          <a:avLst/>
        </a:prstGeom>
        <a:solidFill>
          <a:schemeClr val="accent2">
            <a:hueOff val="425593"/>
            <a:satOff val="-531"/>
            <a:lumOff val="125"/>
            <a:alphaOff val="0"/>
          </a:schemeClr>
        </a:solidFill>
        <a:ln w="25400" cap="flat" cmpd="sng" algn="ctr">
          <a:solidFill>
            <a:schemeClr val="accent2">
              <a:hueOff val="425593"/>
              <a:satOff val="-531"/>
              <a:lumOff val="1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25CC5-F9B4-4EBC-A311-4161519C42B2}">
      <dsp:nvSpPr>
        <dsp:cNvPr id="0" name=""/>
        <dsp:cNvSpPr/>
      </dsp:nvSpPr>
      <dsp:spPr>
        <a:xfrm>
          <a:off x="1968108" y="4684328"/>
          <a:ext cx="164592" cy="164592"/>
        </a:xfrm>
        <a:prstGeom prst="ellipse">
          <a:avLst/>
        </a:prstGeom>
        <a:solidFill>
          <a:schemeClr val="accent2">
            <a:hueOff val="851185"/>
            <a:satOff val="-1062"/>
            <a:lumOff val="250"/>
            <a:alphaOff val="0"/>
          </a:schemeClr>
        </a:solidFill>
        <a:ln w="25400" cap="flat" cmpd="sng" algn="ctr">
          <a:solidFill>
            <a:schemeClr val="accent2">
              <a:hueOff val="851185"/>
              <a:satOff val="-1062"/>
              <a:lumOff val="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D3305-C3C6-4F83-AA07-DFB09BC8A98A}">
      <dsp:nvSpPr>
        <dsp:cNvPr id="0" name=""/>
        <dsp:cNvSpPr/>
      </dsp:nvSpPr>
      <dsp:spPr>
        <a:xfrm>
          <a:off x="4092991" y="2688093"/>
          <a:ext cx="164592" cy="164592"/>
        </a:xfrm>
        <a:prstGeom prst="ellipse">
          <a:avLst/>
        </a:prstGeom>
        <a:solidFill>
          <a:schemeClr val="accent2">
            <a:hueOff val="1276778"/>
            <a:satOff val="-1592"/>
            <a:lumOff val="374"/>
            <a:alphaOff val="0"/>
          </a:schemeClr>
        </a:solidFill>
        <a:ln w="25400" cap="flat" cmpd="sng" algn="ctr">
          <a:solidFill>
            <a:schemeClr val="accent2">
              <a:hueOff val="1276778"/>
              <a:satOff val="-1592"/>
              <a:lumOff val="3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E3443-BAA2-49A3-AD03-E1A97FF8D583}">
      <dsp:nvSpPr>
        <dsp:cNvPr id="0" name=""/>
        <dsp:cNvSpPr/>
      </dsp:nvSpPr>
      <dsp:spPr>
        <a:xfrm>
          <a:off x="3967901" y="2992032"/>
          <a:ext cx="164592" cy="164592"/>
        </a:xfrm>
        <a:prstGeom prst="ellipse">
          <a:avLst/>
        </a:prstGeom>
        <a:solidFill>
          <a:schemeClr val="accent2">
            <a:hueOff val="1702371"/>
            <a:satOff val="-2123"/>
            <a:lumOff val="499"/>
            <a:alphaOff val="0"/>
          </a:schemeClr>
        </a:solidFill>
        <a:ln w="25400" cap="flat" cmpd="sng" algn="ctr">
          <a:solidFill>
            <a:schemeClr val="accent2">
              <a:hueOff val="1702371"/>
              <a:satOff val="-2123"/>
              <a:lumOff val="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F7B45-293F-4175-8572-62EB6DE33FFE}">
      <dsp:nvSpPr>
        <dsp:cNvPr id="0" name=""/>
        <dsp:cNvSpPr/>
      </dsp:nvSpPr>
      <dsp:spPr>
        <a:xfrm>
          <a:off x="3879021" y="400124"/>
          <a:ext cx="164592" cy="164592"/>
        </a:xfrm>
        <a:prstGeom prst="ellipse">
          <a:avLst/>
        </a:prstGeom>
        <a:solidFill>
          <a:schemeClr val="accent2">
            <a:hueOff val="2127963"/>
            <a:satOff val="-2654"/>
            <a:lumOff val="624"/>
            <a:alphaOff val="0"/>
          </a:schemeClr>
        </a:solidFill>
        <a:ln w="25400" cap="flat" cmpd="sng" algn="ctr">
          <a:solidFill>
            <a:schemeClr val="accent2">
              <a:hueOff val="2127963"/>
              <a:satOff val="-2654"/>
              <a:lumOff val="6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6D164-6586-412D-90A4-25DDB0ADD8AA}">
      <dsp:nvSpPr>
        <dsp:cNvPr id="0" name=""/>
        <dsp:cNvSpPr/>
      </dsp:nvSpPr>
      <dsp:spPr>
        <a:xfrm>
          <a:off x="4107804" y="254837"/>
          <a:ext cx="164592" cy="164592"/>
        </a:xfrm>
        <a:prstGeom prst="ellipse">
          <a:avLst/>
        </a:prstGeom>
        <a:solidFill>
          <a:schemeClr val="accent2">
            <a:hueOff val="2553556"/>
            <a:satOff val="-3185"/>
            <a:lumOff val="749"/>
            <a:alphaOff val="0"/>
          </a:schemeClr>
        </a:solidFill>
        <a:ln w="25400" cap="flat" cmpd="sng" algn="ctr">
          <a:solidFill>
            <a:schemeClr val="accent2">
              <a:hueOff val="2553556"/>
              <a:satOff val="-3185"/>
              <a:lumOff val="7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6D1DC-A79E-4399-9939-9D59F3FB3A00}">
      <dsp:nvSpPr>
        <dsp:cNvPr id="0" name=""/>
        <dsp:cNvSpPr/>
      </dsp:nvSpPr>
      <dsp:spPr>
        <a:xfrm>
          <a:off x="4336587" y="109551"/>
          <a:ext cx="164592" cy="164592"/>
        </a:xfrm>
        <a:prstGeom prst="ellipse">
          <a:avLst/>
        </a:prstGeom>
        <a:solidFill>
          <a:schemeClr val="accent2">
            <a:hueOff val="2979148"/>
            <a:satOff val="-3716"/>
            <a:lumOff val="874"/>
            <a:alphaOff val="0"/>
          </a:schemeClr>
        </a:solidFill>
        <a:ln w="25400" cap="flat" cmpd="sng" algn="ctr">
          <a:solidFill>
            <a:schemeClr val="accent2">
              <a:hueOff val="2979148"/>
              <a:satOff val="-3716"/>
              <a:lumOff val="8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80B10-CA9D-4481-8598-5D625F3D2F70}">
      <dsp:nvSpPr>
        <dsp:cNvPr id="0" name=""/>
        <dsp:cNvSpPr/>
      </dsp:nvSpPr>
      <dsp:spPr>
        <a:xfrm>
          <a:off x="4565370" y="254837"/>
          <a:ext cx="164592" cy="164592"/>
        </a:xfrm>
        <a:prstGeom prst="ellipse">
          <a:avLst/>
        </a:prstGeom>
        <a:solidFill>
          <a:schemeClr val="accent2">
            <a:hueOff val="3404741"/>
            <a:satOff val="-4247"/>
            <a:lumOff val="999"/>
            <a:alphaOff val="0"/>
          </a:schemeClr>
        </a:solidFill>
        <a:ln w="25400" cap="flat" cmpd="sng" algn="ctr">
          <a:solidFill>
            <a:schemeClr val="accent2">
              <a:hueOff val="3404741"/>
              <a:satOff val="-4247"/>
              <a:lumOff val="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96C87-7CCB-46E9-BC61-09A3C3BC84DF}">
      <dsp:nvSpPr>
        <dsp:cNvPr id="0" name=""/>
        <dsp:cNvSpPr/>
      </dsp:nvSpPr>
      <dsp:spPr>
        <a:xfrm>
          <a:off x="4794153" y="400124"/>
          <a:ext cx="164592" cy="164592"/>
        </a:xfrm>
        <a:prstGeom prst="ellipse">
          <a:avLst/>
        </a:prstGeom>
        <a:solidFill>
          <a:schemeClr val="accent2">
            <a:hueOff val="3830334"/>
            <a:satOff val="-4777"/>
            <a:lumOff val="1123"/>
            <a:alphaOff val="0"/>
          </a:schemeClr>
        </a:solidFill>
        <a:ln w="25400" cap="flat" cmpd="sng" algn="ctr">
          <a:solidFill>
            <a:schemeClr val="accent2">
              <a:hueOff val="3830334"/>
              <a:satOff val="-4777"/>
              <a:lumOff val="11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9AA5B-ED54-4969-A8FE-D66280543E17}">
      <dsp:nvSpPr>
        <dsp:cNvPr id="0" name=""/>
        <dsp:cNvSpPr/>
      </dsp:nvSpPr>
      <dsp:spPr>
        <a:xfrm>
          <a:off x="4336587" y="415815"/>
          <a:ext cx="164592" cy="164592"/>
        </a:xfrm>
        <a:prstGeom prst="ellipse">
          <a:avLst/>
        </a:prstGeom>
        <a:solidFill>
          <a:schemeClr val="accent2">
            <a:hueOff val="4255926"/>
            <a:satOff val="-5308"/>
            <a:lumOff val="1248"/>
            <a:alphaOff val="0"/>
          </a:schemeClr>
        </a:solidFill>
        <a:ln w="25400" cap="flat" cmpd="sng" algn="ctr">
          <a:solidFill>
            <a:schemeClr val="accent2">
              <a:hueOff val="4255926"/>
              <a:satOff val="-5308"/>
              <a:lumOff val="1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FB93A-6DF5-453C-8308-C9EBBDCB1770}">
      <dsp:nvSpPr>
        <dsp:cNvPr id="0" name=""/>
        <dsp:cNvSpPr/>
      </dsp:nvSpPr>
      <dsp:spPr>
        <a:xfrm>
          <a:off x="4336587" y="722660"/>
          <a:ext cx="164592" cy="164592"/>
        </a:xfrm>
        <a:prstGeom prst="ellips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FF15F-4821-4072-83EF-9CE3928F7698}">
      <dsp:nvSpPr>
        <dsp:cNvPr id="0" name=""/>
        <dsp:cNvSpPr/>
      </dsp:nvSpPr>
      <dsp:spPr>
        <a:xfrm>
          <a:off x="1165722" y="5034532"/>
          <a:ext cx="3550249" cy="9519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Clarify strategic priorities</a:t>
          </a:r>
          <a:endParaRPr lang="en-US" sz="2300" kern="1200" dirty="0"/>
        </a:p>
      </dsp:txBody>
      <dsp:txXfrm>
        <a:off x="1212191" y="5081001"/>
        <a:ext cx="3457311" cy="858978"/>
      </dsp:txXfrm>
    </dsp:sp>
    <dsp:sp modelId="{7D72B589-3937-4016-8A4E-129FD6D30037}">
      <dsp:nvSpPr>
        <dsp:cNvPr id="0" name=""/>
        <dsp:cNvSpPr/>
      </dsp:nvSpPr>
      <dsp:spPr>
        <a:xfrm>
          <a:off x="181462" y="4101212"/>
          <a:ext cx="1645920" cy="1645803"/>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1D0348-5DF4-4D43-A775-5C4241FB52ED}">
      <dsp:nvSpPr>
        <dsp:cNvPr id="0" name=""/>
        <dsp:cNvSpPr/>
      </dsp:nvSpPr>
      <dsp:spPr>
        <a:xfrm>
          <a:off x="3449436" y="3798435"/>
          <a:ext cx="3550249" cy="95191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Engage your team in defining SMART goals</a:t>
          </a:r>
          <a:endParaRPr lang="en-US" sz="2300" kern="1200" dirty="0"/>
        </a:p>
      </dsp:txBody>
      <dsp:txXfrm>
        <a:off x="3495905" y="3844904"/>
        <a:ext cx="3457311" cy="858978"/>
      </dsp:txXfrm>
    </dsp:sp>
    <dsp:sp modelId="{06CB1B9F-AD44-4425-BD27-56E833717808}">
      <dsp:nvSpPr>
        <dsp:cNvPr id="0" name=""/>
        <dsp:cNvSpPr/>
      </dsp:nvSpPr>
      <dsp:spPr>
        <a:xfrm>
          <a:off x="2465176" y="2865116"/>
          <a:ext cx="1645920" cy="1645803"/>
        </a:xfrm>
        <a:prstGeom prst="ellipse">
          <a:avLst/>
        </a:prstGeom>
        <a:solidFill>
          <a:schemeClr val="accent2">
            <a:tint val="50000"/>
            <a:hueOff val="2501437"/>
            <a:satOff val="-2237"/>
            <a:lumOff val="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46B19-1763-4ED1-AF47-0B904E9FE64B}">
      <dsp:nvSpPr>
        <dsp:cNvPr id="0" name=""/>
        <dsp:cNvSpPr/>
      </dsp:nvSpPr>
      <dsp:spPr>
        <a:xfrm>
          <a:off x="4497887" y="1923660"/>
          <a:ext cx="3550249" cy="95191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Clarify and track key measures</a:t>
          </a:r>
          <a:endParaRPr lang="en-US" sz="2300" kern="1200" dirty="0"/>
        </a:p>
      </dsp:txBody>
      <dsp:txXfrm>
        <a:off x="4544356" y="1970129"/>
        <a:ext cx="3457311" cy="858978"/>
      </dsp:txXfrm>
    </dsp:sp>
    <dsp:sp modelId="{899D0298-DB67-4103-A2E7-4589E49E5DF0}">
      <dsp:nvSpPr>
        <dsp:cNvPr id="0" name=""/>
        <dsp:cNvSpPr/>
      </dsp:nvSpPr>
      <dsp:spPr>
        <a:xfrm>
          <a:off x="3513627" y="990341"/>
          <a:ext cx="1645920" cy="1645803"/>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D7433-5A8C-4AB7-879C-B85F578E61AF}">
      <dsp:nvSpPr>
        <dsp:cNvPr id="0" name=""/>
        <dsp:cNvSpPr/>
      </dsp:nvSpPr>
      <dsp:spPr>
        <a:xfrm>
          <a:off x="2603433" y="4417001"/>
          <a:ext cx="164592" cy="16459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29BB3-3EDD-48F7-B923-E635ACDF4591}">
      <dsp:nvSpPr>
        <dsp:cNvPr id="0" name=""/>
        <dsp:cNvSpPr/>
      </dsp:nvSpPr>
      <dsp:spPr>
        <a:xfrm>
          <a:off x="2293178" y="4566355"/>
          <a:ext cx="164592" cy="164592"/>
        </a:xfrm>
        <a:prstGeom prst="ellipse">
          <a:avLst/>
        </a:prstGeom>
        <a:solidFill>
          <a:schemeClr val="accent2">
            <a:hueOff val="425593"/>
            <a:satOff val="-531"/>
            <a:lumOff val="125"/>
            <a:alphaOff val="0"/>
          </a:schemeClr>
        </a:solidFill>
        <a:ln w="25400" cap="flat" cmpd="sng" algn="ctr">
          <a:solidFill>
            <a:schemeClr val="accent2">
              <a:hueOff val="425593"/>
              <a:satOff val="-531"/>
              <a:lumOff val="1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5A9D1-AE01-4608-86B9-9F4F7A171BFE}">
      <dsp:nvSpPr>
        <dsp:cNvPr id="0" name=""/>
        <dsp:cNvSpPr/>
      </dsp:nvSpPr>
      <dsp:spPr>
        <a:xfrm>
          <a:off x="1968108" y="4684328"/>
          <a:ext cx="164592" cy="164592"/>
        </a:xfrm>
        <a:prstGeom prst="ellipse">
          <a:avLst/>
        </a:prstGeom>
        <a:solidFill>
          <a:schemeClr val="accent2">
            <a:hueOff val="851185"/>
            <a:satOff val="-1062"/>
            <a:lumOff val="250"/>
            <a:alphaOff val="0"/>
          </a:schemeClr>
        </a:solidFill>
        <a:ln w="25400" cap="flat" cmpd="sng" algn="ctr">
          <a:solidFill>
            <a:schemeClr val="accent2">
              <a:hueOff val="851185"/>
              <a:satOff val="-1062"/>
              <a:lumOff val="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1157F-EACB-46FC-B1D2-211414C6240A}">
      <dsp:nvSpPr>
        <dsp:cNvPr id="0" name=""/>
        <dsp:cNvSpPr/>
      </dsp:nvSpPr>
      <dsp:spPr>
        <a:xfrm>
          <a:off x="4092991" y="2688093"/>
          <a:ext cx="164592" cy="164592"/>
        </a:xfrm>
        <a:prstGeom prst="ellipse">
          <a:avLst/>
        </a:prstGeom>
        <a:solidFill>
          <a:schemeClr val="accent2">
            <a:hueOff val="1276778"/>
            <a:satOff val="-1592"/>
            <a:lumOff val="374"/>
            <a:alphaOff val="0"/>
          </a:schemeClr>
        </a:solidFill>
        <a:ln w="25400" cap="flat" cmpd="sng" algn="ctr">
          <a:solidFill>
            <a:schemeClr val="accent2">
              <a:hueOff val="1276778"/>
              <a:satOff val="-1592"/>
              <a:lumOff val="3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218D75-DD92-4A0A-AC9F-6734B8AD4657}">
      <dsp:nvSpPr>
        <dsp:cNvPr id="0" name=""/>
        <dsp:cNvSpPr/>
      </dsp:nvSpPr>
      <dsp:spPr>
        <a:xfrm>
          <a:off x="3967901" y="2992032"/>
          <a:ext cx="164592" cy="164592"/>
        </a:xfrm>
        <a:prstGeom prst="ellipse">
          <a:avLst/>
        </a:prstGeom>
        <a:solidFill>
          <a:schemeClr val="accent2">
            <a:hueOff val="1702371"/>
            <a:satOff val="-2123"/>
            <a:lumOff val="499"/>
            <a:alphaOff val="0"/>
          </a:schemeClr>
        </a:solidFill>
        <a:ln w="25400" cap="flat" cmpd="sng" algn="ctr">
          <a:solidFill>
            <a:schemeClr val="accent2">
              <a:hueOff val="1702371"/>
              <a:satOff val="-2123"/>
              <a:lumOff val="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B897D-4128-4A06-A406-1AD2A3394CF8}">
      <dsp:nvSpPr>
        <dsp:cNvPr id="0" name=""/>
        <dsp:cNvSpPr/>
      </dsp:nvSpPr>
      <dsp:spPr>
        <a:xfrm>
          <a:off x="3879021" y="400124"/>
          <a:ext cx="164592" cy="164592"/>
        </a:xfrm>
        <a:prstGeom prst="ellipse">
          <a:avLst/>
        </a:prstGeom>
        <a:solidFill>
          <a:schemeClr val="accent2">
            <a:hueOff val="2127963"/>
            <a:satOff val="-2654"/>
            <a:lumOff val="624"/>
            <a:alphaOff val="0"/>
          </a:schemeClr>
        </a:solidFill>
        <a:ln w="25400" cap="flat" cmpd="sng" algn="ctr">
          <a:solidFill>
            <a:schemeClr val="accent2">
              <a:hueOff val="2127963"/>
              <a:satOff val="-2654"/>
              <a:lumOff val="6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1F479-90C7-42FA-8E7F-51EFD85A99C9}">
      <dsp:nvSpPr>
        <dsp:cNvPr id="0" name=""/>
        <dsp:cNvSpPr/>
      </dsp:nvSpPr>
      <dsp:spPr>
        <a:xfrm>
          <a:off x="4107804" y="254837"/>
          <a:ext cx="164592" cy="164592"/>
        </a:xfrm>
        <a:prstGeom prst="ellipse">
          <a:avLst/>
        </a:prstGeom>
        <a:solidFill>
          <a:schemeClr val="accent2">
            <a:hueOff val="2553556"/>
            <a:satOff val="-3185"/>
            <a:lumOff val="749"/>
            <a:alphaOff val="0"/>
          </a:schemeClr>
        </a:solidFill>
        <a:ln w="25400" cap="flat" cmpd="sng" algn="ctr">
          <a:solidFill>
            <a:schemeClr val="accent2">
              <a:hueOff val="2553556"/>
              <a:satOff val="-3185"/>
              <a:lumOff val="7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B2B1D-C426-4E25-AE37-BA507DEB2143}">
      <dsp:nvSpPr>
        <dsp:cNvPr id="0" name=""/>
        <dsp:cNvSpPr/>
      </dsp:nvSpPr>
      <dsp:spPr>
        <a:xfrm>
          <a:off x="4336587" y="109551"/>
          <a:ext cx="164592" cy="164592"/>
        </a:xfrm>
        <a:prstGeom prst="ellipse">
          <a:avLst/>
        </a:prstGeom>
        <a:solidFill>
          <a:schemeClr val="accent2">
            <a:hueOff val="2979148"/>
            <a:satOff val="-3716"/>
            <a:lumOff val="874"/>
            <a:alphaOff val="0"/>
          </a:schemeClr>
        </a:solidFill>
        <a:ln w="25400" cap="flat" cmpd="sng" algn="ctr">
          <a:solidFill>
            <a:schemeClr val="accent2">
              <a:hueOff val="2979148"/>
              <a:satOff val="-3716"/>
              <a:lumOff val="8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3E69B-E453-4FDB-8F9C-11CA69F84774}">
      <dsp:nvSpPr>
        <dsp:cNvPr id="0" name=""/>
        <dsp:cNvSpPr/>
      </dsp:nvSpPr>
      <dsp:spPr>
        <a:xfrm>
          <a:off x="4565370" y="254837"/>
          <a:ext cx="164592" cy="164592"/>
        </a:xfrm>
        <a:prstGeom prst="ellipse">
          <a:avLst/>
        </a:prstGeom>
        <a:solidFill>
          <a:schemeClr val="accent2">
            <a:hueOff val="3404741"/>
            <a:satOff val="-4247"/>
            <a:lumOff val="999"/>
            <a:alphaOff val="0"/>
          </a:schemeClr>
        </a:solidFill>
        <a:ln w="25400" cap="flat" cmpd="sng" algn="ctr">
          <a:solidFill>
            <a:schemeClr val="accent2">
              <a:hueOff val="3404741"/>
              <a:satOff val="-4247"/>
              <a:lumOff val="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76265-4191-4707-B9BD-063D529951A0}">
      <dsp:nvSpPr>
        <dsp:cNvPr id="0" name=""/>
        <dsp:cNvSpPr/>
      </dsp:nvSpPr>
      <dsp:spPr>
        <a:xfrm>
          <a:off x="4794153" y="400124"/>
          <a:ext cx="164592" cy="164592"/>
        </a:xfrm>
        <a:prstGeom prst="ellipse">
          <a:avLst/>
        </a:prstGeom>
        <a:solidFill>
          <a:schemeClr val="accent2">
            <a:hueOff val="3830334"/>
            <a:satOff val="-4777"/>
            <a:lumOff val="1123"/>
            <a:alphaOff val="0"/>
          </a:schemeClr>
        </a:solidFill>
        <a:ln w="25400" cap="flat" cmpd="sng" algn="ctr">
          <a:solidFill>
            <a:schemeClr val="accent2">
              <a:hueOff val="3830334"/>
              <a:satOff val="-4777"/>
              <a:lumOff val="11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5167B-9758-46D8-9AE1-B74406154A15}">
      <dsp:nvSpPr>
        <dsp:cNvPr id="0" name=""/>
        <dsp:cNvSpPr/>
      </dsp:nvSpPr>
      <dsp:spPr>
        <a:xfrm>
          <a:off x="4336587" y="415815"/>
          <a:ext cx="164592" cy="164592"/>
        </a:xfrm>
        <a:prstGeom prst="ellipse">
          <a:avLst/>
        </a:prstGeom>
        <a:solidFill>
          <a:schemeClr val="accent2">
            <a:hueOff val="4255926"/>
            <a:satOff val="-5308"/>
            <a:lumOff val="1248"/>
            <a:alphaOff val="0"/>
          </a:schemeClr>
        </a:solidFill>
        <a:ln w="25400" cap="flat" cmpd="sng" algn="ctr">
          <a:solidFill>
            <a:schemeClr val="accent2">
              <a:hueOff val="4255926"/>
              <a:satOff val="-5308"/>
              <a:lumOff val="1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3D2CF-132E-496E-9BC2-46F25A8FAFC6}">
      <dsp:nvSpPr>
        <dsp:cNvPr id="0" name=""/>
        <dsp:cNvSpPr/>
      </dsp:nvSpPr>
      <dsp:spPr>
        <a:xfrm>
          <a:off x="4336587" y="722660"/>
          <a:ext cx="164592" cy="164592"/>
        </a:xfrm>
        <a:prstGeom prst="ellips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7A360-6488-45D8-9278-828F0A7A5718}">
      <dsp:nvSpPr>
        <dsp:cNvPr id="0" name=""/>
        <dsp:cNvSpPr/>
      </dsp:nvSpPr>
      <dsp:spPr>
        <a:xfrm>
          <a:off x="1165722" y="5034532"/>
          <a:ext cx="3550249" cy="9519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Maintain a management system for priorities and goals</a:t>
          </a:r>
          <a:endParaRPr lang="en-US" sz="1700" kern="1200" dirty="0"/>
        </a:p>
      </dsp:txBody>
      <dsp:txXfrm>
        <a:off x="1212191" y="5081001"/>
        <a:ext cx="3457311" cy="858978"/>
      </dsp:txXfrm>
    </dsp:sp>
    <dsp:sp modelId="{F2469451-4830-4D41-AD08-BE5E6ABCDA5F}">
      <dsp:nvSpPr>
        <dsp:cNvPr id="0" name=""/>
        <dsp:cNvSpPr/>
      </dsp:nvSpPr>
      <dsp:spPr>
        <a:xfrm>
          <a:off x="181462" y="4101212"/>
          <a:ext cx="1645920" cy="1645803"/>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86F10-661B-4D9F-B117-145D1A613189}">
      <dsp:nvSpPr>
        <dsp:cNvPr id="0" name=""/>
        <dsp:cNvSpPr/>
      </dsp:nvSpPr>
      <dsp:spPr>
        <a:xfrm>
          <a:off x="3449436" y="3798435"/>
          <a:ext cx="3550249" cy="95191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Manage communication habits and routines</a:t>
          </a:r>
          <a:endParaRPr lang="en-US" sz="1700" kern="1200" dirty="0"/>
        </a:p>
      </dsp:txBody>
      <dsp:txXfrm>
        <a:off x="3495905" y="3844904"/>
        <a:ext cx="3457311" cy="858978"/>
      </dsp:txXfrm>
    </dsp:sp>
    <dsp:sp modelId="{A9C34569-AADE-4C50-BC4C-A3E2BEB4E9AC}">
      <dsp:nvSpPr>
        <dsp:cNvPr id="0" name=""/>
        <dsp:cNvSpPr/>
      </dsp:nvSpPr>
      <dsp:spPr>
        <a:xfrm>
          <a:off x="2465176" y="2865116"/>
          <a:ext cx="1645920" cy="1645803"/>
        </a:xfrm>
        <a:prstGeom prst="ellipse">
          <a:avLst/>
        </a:prstGeom>
        <a:solidFill>
          <a:schemeClr val="accent2">
            <a:tint val="50000"/>
            <a:hueOff val="2501437"/>
            <a:satOff val="-2237"/>
            <a:lumOff val="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CEBB9-50B3-435B-A236-AFE71A1B3541}">
      <dsp:nvSpPr>
        <dsp:cNvPr id="0" name=""/>
        <dsp:cNvSpPr/>
      </dsp:nvSpPr>
      <dsp:spPr>
        <a:xfrm>
          <a:off x="4497887" y="1923660"/>
          <a:ext cx="3550249" cy="95191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469"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Build motivation throughout the process</a:t>
          </a:r>
          <a:endParaRPr lang="en-US" sz="1700" kern="1200" dirty="0"/>
        </a:p>
      </dsp:txBody>
      <dsp:txXfrm>
        <a:off x="4544356" y="1970129"/>
        <a:ext cx="3457311" cy="858978"/>
      </dsp:txXfrm>
    </dsp:sp>
    <dsp:sp modelId="{99AD733D-A0BB-4A82-9514-08D24300AAB4}">
      <dsp:nvSpPr>
        <dsp:cNvPr id="0" name=""/>
        <dsp:cNvSpPr/>
      </dsp:nvSpPr>
      <dsp:spPr>
        <a:xfrm>
          <a:off x="3513627" y="990341"/>
          <a:ext cx="1645920" cy="1645803"/>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6D0A1-FD8F-4BA9-B881-A2DADBA9F4AC}">
      <dsp:nvSpPr>
        <dsp:cNvPr id="0" name=""/>
        <dsp:cNvSpPr/>
      </dsp:nvSpPr>
      <dsp:spPr>
        <a:xfrm>
          <a:off x="-5548048" y="-849397"/>
          <a:ext cx="6605758" cy="6605758"/>
        </a:xfrm>
        <a:prstGeom prst="blockArc">
          <a:avLst>
            <a:gd name="adj1" fmla="val 18900000"/>
            <a:gd name="adj2" fmla="val 2700000"/>
            <a:gd name="adj3" fmla="val 327"/>
          </a:avLst>
        </a:pr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2F9E318-C57E-4136-A210-C35D4062C61C}">
      <dsp:nvSpPr>
        <dsp:cNvPr id="0" name=""/>
        <dsp:cNvSpPr/>
      </dsp:nvSpPr>
      <dsp:spPr>
        <a:xfrm>
          <a:off x="553702" y="377247"/>
          <a:ext cx="7607397" cy="7548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919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i="0" kern="1200" dirty="0"/>
            <a:t>Job Loss</a:t>
          </a:r>
          <a:endParaRPr lang="en-US" sz="3200" kern="1200" dirty="0"/>
        </a:p>
      </dsp:txBody>
      <dsp:txXfrm>
        <a:off x="553702" y="377247"/>
        <a:ext cx="7607397" cy="754887"/>
      </dsp:txXfrm>
    </dsp:sp>
    <dsp:sp modelId="{25489689-9DF7-4D0B-B465-1764C7DB3EE2}">
      <dsp:nvSpPr>
        <dsp:cNvPr id="0" name=""/>
        <dsp:cNvSpPr/>
      </dsp:nvSpPr>
      <dsp:spPr>
        <a:xfrm>
          <a:off x="81898" y="282886"/>
          <a:ext cx="943608" cy="9436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4C8015-44D1-46AF-BBB3-9EC175734740}">
      <dsp:nvSpPr>
        <dsp:cNvPr id="0" name=""/>
        <dsp:cNvSpPr/>
      </dsp:nvSpPr>
      <dsp:spPr>
        <a:xfrm>
          <a:off x="986496" y="1509774"/>
          <a:ext cx="7174602" cy="754887"/>
        </a:xfrm>
        <a:prstGeom prst="rect">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919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i="0" kern="1200" dirty="0"/>
            <a:t>Poor Communication and Engagement</a:t>
          </a:r>
          <a:endParaRPr lang="en-US" sz="3200" kern="1200" dirty="0"/>
        </a:p>
      </dsp:txBody>
      <dsp:txXfrm>
        <a:off x="986496" y="1509774"/>
        <a:ext cx="7174602" cy="754887"/>
      </dsp:txXfrm>
    </dsp:sp>
    <dsp:sp modelId="{B084B6BF-E902-48D5-8280-9AA61326C24F}">
      <dsp:nvSpPr>
        <dsp:cNvPr id="0" name=""/>
        <dsp:cNvSpPr/>
      </dsp:nvSpPr>
      <dsp:spPr>
        <a:xfrm>
          <a:off x="514692" y="1415413"/>
          <a:ext cx="943608" cy="9436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F47A3DF-05E9-41DF-87E3-7BA990E284FC}">
      <dsp:nvSpPr>
        <dsp:cNvPr id="0" name=""/>
        <dsp:cNvSpPr/>
      </dsp:nvSpPr>
      <dsp:spPr>
        <a:xfrm>
          <a:off x="986496" y="2642301"/>
          <a:ext cx="7174602" cy="754887"/>
        </a:xfrm>
        <a:prstGeom prst="rect">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919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i="0" kern="1200" dirty="0"/>
            <a:t>Lack of Trust</a:t>
          </a:r>
          <a:endParaRPr lang="en-US" sz="3200" kern="1200" dirty="0"/>
        </a:p>
      </dsp:txBody>
      <dsp:txXfrm>
        <a:off x="986496" y="2642301"/>
        <a:ext cx="7174602" cy="754887"/>
      </dsp:txXfrm>
    </dsp:sp>
    <dsp:sp modelId="{B62D983F-6AE5-4569-BB0A-FC4DE6C50BFA}">
      <dsp:nvSpPr>
        <dsp:cNvPr id="0" name=""/>
        <dsp:cNvSpPr/>
      </dsp:nvSpPr>
      <dsp:spPr>
        <a:xfrm>
          <a:off x="514692" y="2547940"/>
          <a:ext cx="943608" cy="9436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5DA4942-4B55-4340-AD83-8076B0FABCB5}">
      <dsp:nvSpPr>
        <dsp:cNvPr id="0" name=""/>
        <dsp:cNvSpPr/>
      </dsp:nvSpPr>
      <dsp:spPr>
        <a:xfrm>
          <a:off x="553702" y="3774828"/>
          <a:ext cx="7607397" cy="754887"/>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919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i="0" kern="1200"/>
            <a:t>Poor Timing</a:t>
          </a:r>
          <a:endParaRPr lang="en-US" sz="3200" kern="1200" dirty="0"/>
        </a:p>
      </dsp:txBody>
      <dsp:txXfrm>
        <a:off x="553702" y="3774828"/>
        <a:ext cx="7607397" cy="754887"/>
      </dsp:txXfrm>
    </dsp:sp>
    <dsp:sp modelId="{FAA173CC-DC50-4260-A3DD-ED331E9653A8}">
      <dsp:nvSpPr>
        <dsp:cNvPr id="0" name=""/>
        <dsp:cNvSpPr/>
      </dsp:nvSpPr>
      <dsp:spPr>
        <a:xfrm>
          <a:off x="81898" y="3680467"/>
          <a:ext cx="943608" cy="9436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B9E32-6515-45AF-931F-3F31BE3FB588}">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46E4F-108D-4E68-BFCF-315F772D8EA2}">
      <dsp:nvSpPr>
        <dsp:cNvPr id="0" name=""/>
        <dsp:cNvSpPr/>
      </dsp:nvSpPr>
      <dsp:spPr>
        <a:xfrm>
          <a:off x="411480" y="62481"/>
          <a:ext cx="5760720"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tx1"/>
              </a:solidFill>
            </a:rPr>
            <a:t>Overcome opposition</a:t>
          </a:r>
          <a:endParaRPr lang="en-US" sz="2500" kern="1200" dirty="0">
            <a:solidFill>
              <a:schemeClr val="tx1"/>
            </a:solidFill>
          </a:endParaRPr>
        </a:p>
      </dsp:txBody>
      <dsp:txXfrm>
        <a:off x="447506" y="98507"/>
        <a:ext cx="5688668" cy="665948"/>
      </dsp:txXfrm>
    </dsp:sp>
    <dsp:sp modelId="{1C2ADC5C-3BF2-483C-9B17-0D12206785AD}">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C686D373-38CC-4011-A5ED-3A8F26EC3A1C}">
      <dsp:nvSpPr>
        <dsp:cNvPr id="0" name=""/>
        <dsp:cNvSpPr/>
      </dsp:nvSpPr>
      <dsp:spPr>
        <a:xfrm>
          <a:off x="411480" y="1196481"/>
          <a:ext cx="5760720" cy="7380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tx1"/>
              </a:solidFill>
            </a:rPr>
            <a:t>Effectively engage employees</a:t>
          </a:r>
          <a:endParaRPr lang="en-US" sz="2500" kern="1200" dirty="0">
            <a:solidFill>
              <a:schemeClr val="tx1"/>
            </a:solidFill>
          </a:endParaRPr>
        </a:p>
      </dsp:txBody>
      <dsp:txXfrm>
        <a:off x="447506" y="1232507"/>
        <a:ext cx="5688668" cy="665948"/>
      </dsp:txXfrm>
    </dsp:sp>
    <dsp:sp modelId="{EFDF1EDF-EAD6-421C-AE53-8E2813CAEF21}">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17DB63C1-6931-4513-8CD7-3EB7EE71EF9A}">
      <dsp:nvSpPr>
        <dsp:cNvPr id="0" name=""/>
        <dsp:cNvSpPr/>
      </dsp:nvSpPr>
      <dsp:spPr>
        <a:xfrm>
          <a:off x="411480" y="2330481"/>
          <a:ext cx="5760720" cy="7380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tx1"/>
              </a:solidFill>
            </a:rPr>
            <a:t>Implement change in several stages</a:t>
          </a:r>
          <a:endParaRPr lang="en-US" sz="2500" kern="1200" dirty="0">
            <a:solidFill>
              <a:schemeClr val="tx1"/>
            </a:solidFill>
          </a:endParaRPr>
        </a:p>
      </dsp:txBody>
      <dsp:txXfrm>
        <a:off x="447506" y="2366507"/>
        <a:ext cx="5688668" cy="665948"/>
      </dsp:txXfrm>
    </dsp:sp>
    <dsp:sp modelId="{9E23584B-6B00-4232-B437-D3D3FB0E0B8A}">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55F3C87A-E579-4B6B-B398-41F71048564B}">
      <dsp:nvSpPr>
        <dsp:cNvPr id="0" name=""/>
        <dsp:cNvSpPr/>
      </dsp:nvSpPr>
      <dsp:spPr>
        <a:xfrm>
          <a:off x="411480" y="3464481"/>
          <a:ext cx="5760720" cy="7380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b="1" i="0" kern="1200" dirty="0">
              <a:solidFill>
                <a:schemeClr val="tx1"/>
              </a:solidFill>
            </a:rPr>
            <a:t>Communicate change effectively</a:t>
          </a:r>
          <a:endParaRPr lang="en-US" sz="2500" kern="1200" dirty="0">
            <a:solidFill>
              <a:schemeClr val="tx1"/>
            </a:solidFill>
          </a:endParaRPr>
        </a:p>
      </dsp:txBody>
      <dsp:txXfrm>
        <a:off x="447506" y="3500507"/>
        <a:ext cx="5688668"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E9C12-C92B-4356-ACDD-E47AB73DFD90}">
      <dsp:nvSpPr>
        <dsp:cNvPr id="0" name=""/>
        <dsp:cNvSpPr/>
      </dsp:nvSpPr>
      <dsp:spPr>
        <a:xfrm rot="5400000">
          <a:off x="513948" y="1312414"/>
          <a:ext cx="1538357" cy="2559791"/>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3FEE8-5591-46B6-913E-7D48594CE56F}">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t>Bad Stress</a:t>
          </a:r>
        </a:p>
      </dsp:txBody>
      <dsp:txXfrm>
        <a:off x="257157" y="2077240"/>
        <a:ext cx="2310994" cy="2025722"/>
      </dsp:txXfrm>
    </dsp:sp>
    <dsp:sp modelId="{FC2F339C-8768-425F-83F0-EB93CEEF8C25}">
      <dsp:nvSpPr>
        <dsp:cNvPr id="0" name=""/>
        <dsp:cNvSpPr/>
      </dsp:nvSpPr>
      <dsp:spPr>
        <a:xfrm>
          <a:off x="2132115" y="1123959"/>
          <a:ext cx="436036" cy="436036"/>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CE5AD-2EBC-4462-96E1-8570F2E9868D}">
      <dsp:nvSpPr>
        <dsp:cNvPr id="0" name=""/>
        <dsp:cNvSpPr/>
      </dsp:nvSpPr>
      <dsp:spPr>
        <a:xfrm rot="5400000">
          <a:off x="3343056" y="612348"/>
          <a:ext cx="1538357" cy="2559791"/>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0D6A5-20B7-4DEF-87F6-9E6B22EBEC8C}">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t>Acute Stress</a:t>
          </a:r>
        </a:p>
      </dsp:txBody>
      <dsp:txXfrm>
        <a:off x="3086266" y="1377174"/>
        <a:ext cx="2310994" cy="2025722"/>
      </dsp:txXfrm>
    </dsp:sp>
    <dsp:sp modelId="{1AE3C8F4-9AA5-438A-A2A7-AF0C248A6C86}">
      <dsp:nvSpPr>
        <dsp:cNvPr id="0" name=""/>
        <dsp:cNvSpPr/>
      </dsp:nvSpPr>
      <dsp:spPr>
        <a:xfrm>
          <a:off x="4961224" y="423894"/>
          <a:ext cx="436036" cy="436036"/>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0672B-A08E-4F94-9AD4-26726D9ED0D5}">
      <dsp:nvSpPr>
        <dsp:cNvPr id="0" name=""/>
        <dsp:cNvSpPr/>
      </dsp:nvSpPr>
      <dsp:spPr>
        <a:xfrm rot="5400000">
          <a:off x="6172165" y="-87716"/>
          <a:ext cx="1538357" cy="2559791"/>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35F1F-46DE-41C2-B717-8B448F23C8B5}">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t>Chronic Stress</a:t>
          </a:r>
        </a:p>
      </dsp:txBody>
      <dsp:txXfrm>
        <a:off x="5915374" y="677109"/>
        <a:ext cx="2310994" cy="20257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CC3B2-F5DA-4A6D-90CA-6E54D34AB898}">
      <dsp:nvSpPr>
        <dsp:cNvPr id="0" name=""/>
        <dsp:cNvSpPr/>
      </dsp:nvSpPr>
      <dsp:spPr>
        <a:xfrm>
          <a:off x="0" y="271920"/>
          <a:ext cx="8229600"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DEFD3-0773-4710-A7DC-26915D9B6E7D}">
      <dsp:nvSpPr>
        <dsp:cNvPr id="0" name=""/>
        <dsp:cNvSpPr/>
      </dsp:nvSpPr>
      <dsp:spPr>
        <a:xfrm>
          <a:off x="411480" y="35760"/>
          <a:ext cx="5760720"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Career Changes</a:t>
          </a:r>
        </a:p>
      </dsp:txBody>
      <dsp:txXfrm>
        <a:off x="434537" y="58817"/>
        <a:ext cx="5714606" cy="426206"/>
      </dsp:txXfrm>
    </dsp:sp>
    <dsp:sp modelId="{69DBBE8D-F112-4C99-BA22-55AA41BE15D3}">
      <dsp:nvSpPr>
        <dsp:cNvPr id="0" name=""/>
        <dsp:cNvSpPr/>
      </dsp:nvSpPr>
      <dsp:spPr>
        <a:xfrm>
          <a:off x="0" y="997680"/>
          <a:ext cx="8229600" cy="403200"/>
        </a:xfrm>
        <a:prstGeom prst="rect">
          <a:avLst/>
        </a:prstGeom>
        <a:solidFill>
          <a:schemeClr val="lt1">
            <a:alpha val="90000"/>
            <a:hueOff val="0"/>
            <a:satOff val="0"/>
            <a:lumOff val="0"/>
            <a:alphaOff val="0"/>
          </a:schemeClr>
        </a:solidFill>
        <a:ln w="25400" cap="flat" cmpd="sng" algn="ctr">
          <a:solidFill>
            <a:schemeClr val="accent5">
              <a:hueOff val="-1419125"/>
              <a:satOff val="5687"/>
              <a:lumOff val="1233"/>
              <a:alphaOff val="0"/>
            </a:schemeClr>
          </a:solidFill>
          <a:prstDash val="solid"/>
        </a:ln>
        <a:effectLst/>
      </dsp:spPr>
      <dsp:style>
        <a:lnRef idx="2">
          <a:scrgbClr r="0" g="0" b="0"/>
        </a:lnRef>
        <a:fillRef idx="1">
          <a:scrgbClr r="0" g="0" b="0"/>
        </a:fillRef>
        <a:effectRef idx="0">
          <a:scrgbClr r="0" g="0" b="0"/>
        </a:effectRef>
        <a:fontRef idx="minor"/>
      </dsp:style>
    </dsp:sp>
    <dsp:sp modelId="{01D6AC12-96F2-4505-B36C-6ED4A3278642}">
      <dsp:nvSpPr>
        <dsp:cNvPr id="0" name=""/>
        <dsp:cNvSpPr/>
      </dsp:nvSpPr>
      <dsp:spPr>
        <a:xfrm>
          <a:off x="411480" y="761520"/>
          <a:ext cx="5760720" cy="472320"/>
        </a:xfrm>
        <a:prstGeom prst="roundRect">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Career Concern</a:t>
          </a:r>
        </a:p>
      </dsp:txBody>
      <dsp:txXfrm>
        <a:off x="434537" y="784577"/>
        <a:ext cx="5714606" cy="426206"/>
      </dsp:txXfrm>
    </dsp:sp>
    <dsp:sp modelId="{B97571A6-5C3C-4AA8-B6A1-9B402A033E60}">
      <dsp:nvSpPr>
        <dsp:cNvPr id="0" name=""/>
        <dsp:cNvSpPr/>
      </dsp:nvSpPr>
      <dsp:spPr>
        <a:xfrm>
          <a:off x="0" y="1723440"/>
          <a:ext cx="8229600" cy="403200"/>
        </a:xfrm>
        <a:prstGeom prst="rect">
          <a:avLst/>
        </a:prstGeom>
        <a:solidFill>
          <a:schemeClr val="lt1">
            <a:alpha val="90000"/>
            <a:hueOff val="0"/>
            <a:satOff val="0"/>
            <a:lumOff val="0"/>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dsp:style>
    </dsp:sp>
    <dsp:sp modelId="{48007E44-75D0-4728-86EE-29B593D1AF00}">
      <dsp:nvSpPr>
        <dsp:cNvPr id="0" name=""/>
        <dsp:cNvSpPr/>
      </dsp:nvSpPr>
      <dsp:spPr>
        <a:xfrm>
          <a:off x="411480" y="1487280"/>
          <a:ext cx="5760720" cy="472320"/>
        </a:xfrm>
        <a:prstGeom prst="roundRect">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Role Ambiguity</a:t>
          </a:r>
        </a:p>
      </dsp:txBody>
      <dsp:txXfrm>
        <a:off x="434537" y="1510337"/>
        <a:ext cx="5714606" cy="426206"/>
      </dsp:txXfrm>
    </dsp:sp>
    <dsp:sp modelId="{1839DF26-AED7-491E-9ADD-C9119BF61CE6}">
      <dsp:nvSpPr>
        <dsp:cNvPr id="0" name=""/>
        <dsp:cNvSpPr/>
      </dsp:nvSpPr>
      <dsp:spPr>
        <a:xfrm>
          <a:off x="0" y="2449200"/>
          <a:ext cx="8229600" cy="403200"/>
        </a:xfrm>
        <a:prstGeom prst="rect">
          <a:avLst/>
        </a:prstGeom>
        <a:solidFill>
          <a:schemeClr val="lt1">
            <a:alpha val="90000"/>
            <a:hueOff val="0"/>
            <a:satOff val="0"/>
            <a:lumOff val="0"/>
            <a:alphaOff val="0"/>
          </a:schemeClr>
        </a:solidFill>
        <a:ln w="25400" cap="flat" cmpd="sng" algn="ctr">
          <a:solidFill>
            <a:schemeClr val="accent5">
              <a:hueOff val="-4257376"/>
              <a:satOff val="17062"/>
              <a:lumOff val="3698"/>
              <a:alphaOff val="0"/>
            </a:schemeClr>
          </a:solidFill>
          <a:prstDash val="solid"/>
        </a:ln>
        <a:effectLst/>
      </dsp:spPr>
      <dsp:style>
        <a:lnRef idx="2">
          <a:scrgbClr r="0" g="0" b="0"/>
        </a:lnRef>
        <a:fillRef idx="1">
          <a:scrgbClr r="0" g="0" b="0"/>
        </a:fillRef>
        <a:effectRef idx="0">
          <a:scrgbClr r="0" g="0" b="0"/>
        </a:effectRef>
        <a:fontRef idx="minor"/>
      </dsp:style>
    </dsp:sp>
    <dsp:sp modelId="{2D6134D7-3BD9-4CE4-9CB4-D90632FC04BE}">
      <dsp:nvSpPr>
        <dsp:cNvPr id="0" name=""/>
        <dsp:cNvSpPr/>
      </dsp:nvSpPr>
      <dsp:spPr>
        <a:xfrm>
          <a:off x="411480" y="2213040"/>
          <a:ext cx="5760720" cy="472320"/>
        </a:xfrm>
        <a:prstGeom prst="roundRect">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Role Conflict</a:t>
          </a:r>
        </a:p>
      </dsp:txBody>
      <dsp:txXfrm>
        <a:off x="434537" y="2236097"/>
        <a:ext cx="5714606" cy="426206"/>
      </dsp:txXfrm>
    </dsp:sp>
    <dsp:sp modelId="{0AFAEACE-589B-417C-946F-61299FEB6500}">
      <dsp:nvSpPr>
        <dsp:cNvPr id="0" name=""/>
        <dsp:cNvSpPr/>
      </dsp:nvSpPr>
      <dsp:spPr>
        <a:xfrm>
          <a:off x="0" y="3174960"/>
          <a:ext cx="8229600" cy="403200"/>
        </a:xfrm>
        <a:prstGeom prst="rect">
          <a:avLst/>
        </a:prstGeom>
        <a:solidFill>
          <a:schemeClr val="lt1">
            <a:alpha val="90000"/>
            <a:hueOff val="0"/>
            <a:satOff val="0"/>
            <a:lumOff val="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dsp:style>
    </dsp:sp>
    <dsp:sp modelId="{0A712A60-9D7C-471F-BBA5-DB756EA957E5}">
      <dsp:nvSpPr>
        <dsp:cNvPr id="0" name=""/>
        <dsp:cNvSpPr/>
      </dsp:nvSpPr>
      <dsp:spPr>
        <a:xfrm>
          <a:off x="411480" y="2938800"/>
          <a:ext cx="5760720" cy="472320"/>
        </a:xfrm>
        <a:prstGeom prst="roundRect">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Role Overload</a:t>
          </a:r>
        </a:p>
      </dsp:txBody>
      <dsp:txXfrm>
        <a:off x="434537" y="2961857"/>
        <a:ext cx="5714606" cy="426206"/>
      </dsp:txXfrm>
    </dsp:sp>
    <dsp:sp modelId="{5AD1B530-D3D6-4EA0-90D5-B8CE868FC151}">
      <dsp:nvSpPr>
        <dsp:cNvPr id="0" name=""/>
        <dsp:cNvSpPr/>
      </dsp:nvSpPr>
      <dsp:spPr>
        <a:xfrm>
          <a:off x="0" y="3900720"/>
          <a:ext cx="8229600" cy="403200"/>
        </a:xfrm>
        <a:prstGeom prst="rect">
          <a:avLst/>
        </a:prstGeom>
        <a:solidFill>
          <a:schemeClr val="lt1">
            <a:alpha val="90000"/>
            <a:hueOff val="0"/>
            <a:satOff val="0"/>
            <a:lumOff val="0"/>
            <a:alphaOff val="0"/>
          </a:schemeClr>
        </a:solidFill>
        <a:ln w="25400" cap="flat" cmpd="sng" algn="ctr">
          <a:solidFill>
            <a:schemeClr val="accent5">
              <a:hueOff val="-7095626"/>
              <a:satOff val="28436"/>
              <a:lumOff val="6163"/>
              <a:alphaOff val="0"/>
            </a:schemeClr>
          </a:solidFill>
          <a:prstDash val="solid"/>
        </a:ln>
        <a:effectLst/>
      </dsp:spPr>
      <dsp:style>
        <a:lnRef idx="2">
          <a:scrgbClr r="0" g="0" b="0"/>
        </a:lnRef>
        <a:fillRef idx="1">
          <a:scrgbClr r="0" g="0" b="0"/>
        </a:fillRef>
        <a:effectRef idx="0">
          <a:scrgbClr r="0" g="0" b="0"/>
        </a:effectRef>
        <a:fontRef idx="minor"/>
      </dsp:style>
    </dsp:sp>
    <dsp:sp modelId="{61908CC4-2EB4-44A6-991A-218C7E7DB8D8}">
      <dsp:nvSpPr>
        <dsp:cNvPr id="0" name=""/>
        <dsp:cNvSpPr/>
      </dsp:nvSpPr>
      <dsp:spPr>
        <a:xfrm>
          <a:off x="411480" y="3664560"/>
          <a:ext cx="5760720" cy="472320"/>
        </a:xfrm>
        <a:prstGeom prst="roundRect">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Frustration</a:t>
          </a:r>
        </a:p>
      </dsp:txBody>
      <dsp:txXfrm>
        <a:off x="434537" y="3687617"/>
        <a:ext cx="5714606" cy="426206"/>
      </dsp:txXfrm>
    </dsp:sp>
    <dsp:sp modelId="{D5493B2C-41E2-41F6-AC1E-FFF6DCF101A6}">
      <dsp:nvSpPr>
        <dsp:cNvPr id="0" name=""/>
        <dsp:cNvSpPr/>
      </dsp:nvSpPr>
      <dsp:spPr>
        <a:xfrm>
          <a:off x="0" y="4626480"/>
          <a:ext cx="8229600" cy="403200"/>
        </a:xfrm>
        <a:prstGeom prst="rect">
          <a:avLst/>
        </a:prstGeom>
        <a:solidFill>
          <a:schemeClr val="lt1">
            <a:alpha val="90000"/>
            <a:hueOff val="0"/>
            <a:satOff val="0"/>
            <a:lumOff val="0"/>
            <a:alphaOff val="0"/>
          </a:schemeClr>
        </a:solidFill>
        <a:ln w="25400" cap="flat" cmpd="sng" algn="ctr">
          <a:solidFill>
            <a:schemeClr val="accent5">
              <a:hueOff val="-8514751"/>
              <a:satOff val="34124"/>
              <a:lumOff val="7395"/>
              <a:alphaOff val="0"/>
            </a:schemeClr>
          </a:solidFill>
          <a:prstDash val="solid"/>
        </a:ln>
        <a:effectLst/>
      </dsp:spPr>
      <dsp:style>
        <a:lnRef idx="2">
          <a:scrgbClr r="0" g="0" b="0"/>
        </a:lnRef>
        <a:fillRef idx="1">
          <a:scrgbClr r="0" g="0" b="0"/>
        </a:fillRef>
        <a:effectRef idx="0">
          <a:scrgbClr r="0" g="0" b="0"/>
        </a:effectRef>
        <a:fontRef idx="minor"/>
      </dsp:style>
    </dsp:sp>
    <dsp:sp modelId="{6835E258-55C4-4702-AF97-C04BD6BFC279}">
      <dsp:nvSpPr>
        <dsp:cNvPr id="0" name=""/>
        <dsp:cNvSpPr/>
      </dsp:nvSpPr>
      <dsp:spPr>
        <a:xfrm>
          <a:off x="411480" y="4390320"/>
          <a:ext cx="5760720" cy="472320"/>
        </a:xfrm>
        <a:prstGeom prst="roundRect">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Life Changes</a:t>
          </a:r>
        </a:p>
      </dsp:txBody>
      <dsp:txXfrm>
        <a:off x="434537" y="4413377"/>
        <a:ext cx="5714606" cy="426206"/>
      </dsp:txXfrm>
    </dsp:sp>
    <dsp:sp modelId="{65AC6A78-A8F8-4E85-896A-D76F0A021276}">
      <dsp:nvSpPr>
        <dsp:cNvPr id="0" name=""/>
        <dsp:cNvSpPr/>
      </dsp:nvSpPr>
      <dsp:spPr>
        <a:xfrm>
          <a:off x="0" y="5352240"/>
          <a:ext cx="8229600" cy="403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51C00EA7-1370-4ED1-B0CA-ECF2BFFFBD58}">
      <dsp:nvSpPr>
        <dsp:cNvPr id="0" name=""/>
        <dsp:cNvSpPr/>
      </dsp:nvSpPr>
      <dsp:spPr>
        <a:xfrm>
          <a:off x="411480" y="5116080"/>
          <a:ext cx="5760720" cy="4723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Personality</a:t>
          </a:r>
        </a:p>
      </dsp:txBody>
      <dsp:txXfrm>
        <a:off x="434537" y="5139137"/>
        <a:ext cx="5714606"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3BBC-6E93-479E-95CA-1AC5756FB03D}">
      <dsp:nvSpPr>
        <dsp:cNvPr id="0" name=""/>
        <dsp:cNvSpPr/>
      </dsp:nvSpPr>
      <dsp:spPr>
        <a:xfrm>
          <a:off x="7233" y="85159"/>
          <a:ext cx="2161877" cy="12971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Managerial </a:t>
          </a:r>
          <a:r>
            <a:rPr lang="en-US" sz="2200" kern="1200" dirty="0" err="1">
              <a:solidFill>
                <a:schemeClr val="tx1"/>
              </a:solidFill>
            </a:rPr>
            <a:t>Behaviour</a:t>
          </a:r>
          <a:endParaRPr lang="en-US" sz="2200" kern="1200" dirty="0">
            <a:solidFill>
              <a:schemeClr val="tx1"/>
            </a:solidFill>
          </a:endParaRPr>
        </a:p>
      </dsp:txBody>
      <dsp:txXfrm>
        <a:off x="45225" y="123151"/>
        <a:ext cx="2085893" cy="1221142"/>
      </dsp:txXfrm>
    </dsp:sp>
    <dsp:sp modelId="{DDF01038-FC36-4B5F-B363-B17A43D9C679}">
      <dsp:nvSpPr>
        <dsp:cNvPr id="0" name=""/>
        <dsp:cNvSpPr/>
      </dsp:nvSpPr>
      <dsp:spPr>
        <a:xfrm>
          <a:off x="2359355" y="465649"/>
          <a:ext cx="45831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9355" y="572878"/>
        <a:ext cx="320822" cy="321687"/>
      </dsp:txXfrm>
    </dsp:sp>
    <dsp:sp modelId="{0A704D3D-2EAF-4BB5-8BC7-69130CDFEC86}">
      <dsp:nvSpPr>
        <dsp:cNvPr id="0" name=""/>
        <dsp:cNvSpPr/>
      </dsp:nvSpPr>
      <dsp:spPr>
        <a:xfrm>
          <a:off x="3033861" y="85159"/>
          <a:ext cx="2161877" cy="1297126"/>
        </a:xfrm>
        <a:prstGeom prst="roundRect">
          <a:avLst>
            <a:gd name="adj" fmla="val 10000"/>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Lack of Group Cohesiveness</a:t>
          </a:r>
        </a:p>
      </dsp:txBody>
      <dsp:txXfrm>
        <a:off x="3071853" y="123151"/>
        <a:ext cx="2085893" cy="1221142"/>
      </dsp:txXfrm>
    </dsp:sp>
    <dsp:sp modelId="{D3369BB7-2964-452F-82E4-8F475E3553C4}">
      <dsp:nvSpPr>
        <dsp:cNvPr id="0" name=""/>
        <dsp:cNvSpPr/>
      </dsp:nvSpPr>
      <dsp:spPr>
        <a:xfrm>
          <a:off x="5385983" y="465649"/>
          <a:ext cx="458317" cy="536145"/>
        </a:xfrm>
        <a:prstGeom prst="rightArrow">
          <a:avLst>
            <a:gd name="adj1" fmla="val 60000"/>
            <a:gd name="adj2" fmla="val 50000"/>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85983" y="572878"/>
        <a:ext cx="320822" cy="321687"/>
      </dsp:txXfrm>
    </dsp:sp>
    <dsp:sp modelId="{1AEFCC76-AC3A-4AF6-BA0E-72B5EFA3879B}">
      <dsp:nvSpPr>
        <dsp:cNvPr id="0" name=""/>
        <dsp:cNvSpPr/>
      </dsp:nvSpPr>
      <dsp:spPr>
        <a:xfrm>
          <a:off x="6060489" y="85159"/>
          <a:ext cx="2161877" cy="1297126"/>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Lack of Participation in Decision Making</a:t>
          </a:r>
        </a:p>
      </dsp:txBody>
      <dsp:txXfrm>
        <a:off x="6098481" y="123151"/>
        <a:ext cx="2085893" cy="1221142"/>
      </dsp:txXfrm>
    </dsp:sp>
    <dsp:sp modelId="{88C64088-F8BA-46EC-8D95-41CA8E8DCA37}">
      <dsp:nvSpPr>
        <dsp:cNvPr id="0" name=""/>
        <dsp:cNvSpPr/>
      </dsp:nvSpPr>
      <dsp:spPr>
        <a:xfrm rot="5400000">
          <a:off x="6912269" y="1533617"/>
          <a:ext cx="458317" cy="536145"/>
        </a:xfrm>
        <a:prstGeom prst="rightArrow">
          <a:avLst>
            <a:gd name="adj1" fmla="val 60000"/>
            <a:gd name="adj2" fmla="val 50000"/>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6980585" y="1572531"/>
        <a:ext cx="321687" cy="320822"/>
      </dsp:txXfrm>
    </dsp:sp>
    <dsp:sp modelId="{4971EEA1-36C0-4062-A120-9BC5B8CE8D91}">
      <dsp:nvSpPr>
        <dsp:cNvPr id="0" name=""/>
        <dsp:cNvSpPr/>
      </dsp:nvSpPr>
      <dsp:spPr>
        <a:xfrm>
          <a:off x="6060489" y="2247036"/>
          <a:ext cx="2161877" cy="1297126"/>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Interpersonal and Intergroup Conflict</a:t>
          </a:r>
        </a:p>
      </dsp:txBody>
      <dsp:txXfrm>
        <a:off x="6098481" y="2285028"/>
        <a:ext cx="2085893" cy="1221142"/>
      </dsp:txXfrm>
    </dsp:sp>
    <dsp:sp modelId="{DA257204-1915-4904-A1C8-EEFE3C1B88A1}">
      <dsp:nvSpPr>
        <dsp:cNvPr id="0" name=""/>
        <dsp:cNvSpPr/>
      </dsp:nvSpPr>
      <dsp:spPr>
        <a:xfrm rot="10800000">
          <a:off x="5411926" y="2627527"/>
          <a:ext cx="458317" cy="536145"/>
        </a:xfrm>
        <a:prstGeom prst="rightArrow">
          <a:avLst>
            <a:gd name="adj1" fmla="val 60000"/>
            <a:gd name="adj2" fmla="val 50000"/>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549421" y="2734756"/>
        <a:ext cx="320822" cy="321687"/>
      </dsp:txXfrm>
    </dsp:sp>
    <dsp:sp modelId="{0D188355-CC0F-4400-8A0F-A744E8121E17}">
      <dsp:nvSpPr>
        <dsp:cNvPr id="0" name=""/>
        <dsp:cNvSpPr/>
      </dsp:nvSpPr>
      <dsp:spPr>
        <a:xfrm>
          <a:off x="3033861" y="2247036"/>
          <a:ext cx="2161877" cy="1297126"/>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Lack of Social Support</a:t>
          </a:r>
        </a:p>
      </dsp:txBody>
      <dsp:txXfrm>
        <a:off x="3071853" y="2285028"/>
        <a:ext cx="2085893" cy="1221142"/>
      </dsp:txXfrm>
    </dsp:sp>
    <dsp:sp modelId="{A1241909-B1CA-468C-B590-2F319EF159F4}">
      <dsp:nvSpPr>
        <dsp:cNvPr id="0" name=""/>
        <dsp:cNvSpPr/>
      </dsp:nvSpPr>
      <dsp:spPr>
        <a:xfrm rot="10800000">
          <a:off x="2385298" y="2627527"/>
          <a:ext cx="458317" cy="536145"/>
        </a:xfrm>
        <a:prstGeom prst="rightArrow">
          <a:avLst>
            <a:gd name="adj1" fmla="val 60000"/>
            <a:gd name="adj2" fmla="val 50000"/>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522793" y="2734756"/>
        <a:ext cx="320822" cy="321687"/>
      </dsp:txXfrm>
    </dsp:sp>
    <dsp:sp modelId="{A5A3BA86-A08D-4D00-A0D8-A8D079D0A999}">
      <dsp:nvSpPr>
        <dsp:cNvPr id="0" name=""/>
        <dsp:cNvSpPr/>
      </dsp:nvSpPr>
      <dsp:spPr>
        <a:xfrm>
          <a:off x="7233" y="2247036"/>
          <a:ext cx="2161877" cy="1297126"/>
        </a:xfrm>
        <a:prstGeom prst="roundRect">
          <a:avLst>
            <a:gd name="adj" fmla="val 10000"/>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Workplace violence</a:t>
          </a:r>
        </a:p>
      </dsp:txBody>
      <dsp:txXfrm>
        <a:off x="45225" y="2285028"/>
        <a:ext cx="2085893" cy="1221142"/>
      </dsp:txXfrm>
    </dsp:sp>
    <dsp:sp modelId="{D95CE740-48ED-4E7E-95D5-E46452873165}">
      <dsp:nvSpPr>
        <dsp:cNvPr id="0" name=""/>
        <dsp:cNvSpPr/>
      </dsp:nvSpPr>
      <dsp:spPr>
        <a:xfrm rot="5400000">
          <a:off x="859012" y="3695494"/>
          <a:ext cx="458317" cy="5361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927328" y="3734408"/>
        <a:ext cx="321687" cy="320822"/>
      </dsp:txXfrm>
    </dsp:sp>
    <dsp:sp modelId="{DC43ABD3-A96B-4FAD-84E8-ADE2984A8F2D}">
      <dsp:nvSpPr>
        <dsp:cNvPr id="0" name=""/>
        <dsp:cNvSpPr/>
      </dsp:nvSpPr>
      <dsp:spPr>
        <a:xfrm>
          <a:off x="7233" y="4408914"/>
          <a:ext cx="2161877" cy="129712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Sexual Harassment</a:t>
          </a:r>
        </a:p>
      </dsp:txBody>
      <dsp:txXfrm>
        <a:off x="45225" y="4446906"/>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0A24E-2795-4373-8C52-467E4085D428}" type="datetimeFigureOut">
              <a:rPr lang="en-US" smtClean="0"/>
              <a:t>1/10/2023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4DC2C-6431-43B6-8EC3-997FDCB08515}" type="slidenum">
              <a:rPr lang="en-US" smtClean="0"/>
              <a:t>‹#›</a:t>
            </a:fld>
            <a:endParaRPr lang="en-US"/>
          </a:p>
        </p:txBody>
      </p:sp>
    </p:spTree>
    <p:extLst>
      <p:ext uri="{BB962C8B-B14F-4D97-AF65-F5344CB8AC3E}">
        <p14:creationId xmlns:p14="http://schemas.microsoft.com/office/powerpoint/2010/main" val="423939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4DC2C-6431-43B6-8EC3-997FDCB08515}" type="slidenum">
              <a:rPr lang="en-US" smtClean="0"/>
              <a:t>11</a:t>
            </a:fld>
            <a:endParaRPr lang="en-US"/>
          </a:p>
        </p:txBody>
      </p:sp>
    </p:spTree>
    <p:extLst>
      <p:ext uri="{BB962C8B-B14F-4D97-AF65-F5344CB8AC3E}">
        <p14:creationId xmlns:p14="http://schemas.microsoft.com/office/powerpoint/2010/main" val="161410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9144000" cy="68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533400" y="5486400"/>
            <a:ext cx="7772400" cy="1364673"/>
          </a:xfrm>
        </p:spPr>
        <p:txBody>
          <a:bodyPr/>
          <a:lstStyle/>
          <a:p>
            <a:r>
              <a:rPr lang="en-US" b="1" dirty="0">
                <a:solidFill>
                  <a:schemeClr val="accent2">
                    <a:lumMod val="50000"/>
                  </a:schemeClr>
                </a:solidFill>
                <a:latin typeface="Arial Black" pitchFamily="34" charset="0"/>
              </a:rPr>
              <a:t>UNIT 5</a:t>
            </a:r>
          </a:p>
        </p:txBody>
      </p:sp>
    </p:spTree>
    <p:extLst>
      <p:ext uri="{BB962C8B-B14F-4D97-AF65-F5344CB8AC3E}">
        <p14:creationId xmlns:p14="http://schemas.microsoft.com/office/powerpoint/2010/main" val="377732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76" r="3172" b="5538"/>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74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1"/>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800" y="330092"/>
            <a:ext cx="9079345"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a:ln w="11430"/>
                <a:solidFill>
                  <a:srgbClr val="CC00FF"/>
                </a:solidFill>
                <a:effectLst>
                  <a:outerShdw blurRad="25400" algn="tl" rotWithShape="0">
                    <a:srgbClr val="000000">
                      <a:alpha val="43000"/>
                    </a:srgbClr>
                  </a:outerShdw>
                </a:effectLst>
              </a:rPr>
              <a:t>KOTTER’S CHANGE MANAGEMENT THEORY</a:t>
            </a:r>
          </a:p>
        </p:txBody>
      </p:sp>
    </p:spTree>
    <p:extLst>
      <p:ext uri="{BB962C8B-B14F-4D97-AF65-F5344CB8AC3E}">
        <p14:creationId xmlns:p14="http://schemas.microsoft.com/office/powerpoint/2010/main" val="254816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15"/>
            <a:ext cx="9144000" cy="68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76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a:solidFill>
                  <a:schemeClr val="accent3">
                    <a:lumMod val="75000"/>
                  </a:schemeClr>
                </a:solidFill>
                <a:latin typeface="Algerian" pitchFamily="82" charset="0"/>
              </a:rPr>
              <a:t>Planned change</a:t>
            </a:r>
            <a:endParaRPr lang="en-US" dirty="0">
              <a:solidFill>
                <a:schemeClr val="accent3">
                  <a:lumMod val="75000"/>
                </a:schemeClr>
              </a:solidFill>
              <a:latin typeface="Algerian" pitchFamily="82" charset="0"/>
            </a:endParaRPr>
          </a:p>
        </p:txBody>
      </p:sp>
      <p:sp>
        <p:nvSpPr>
          <p:cNvPr id="3" name="Content Placeholder 2"/>
          <p:cNvSpPr>
            <a:spLocks noGrp="1"/>
          </p:cNvSpPr>
          <p:nvPr>
            <p:ph idx="1"/>
          </p:nvPr>
        </p:nvSpPr>
        <p:spPr>
          <a:xfrm>
            <a:off x="381000" y="1074737"/>
            <a:ext cx="8534400" cy="4525963"/>
          </a:xfrm>
        </p:spPr>
        <p:txBody>
          <a:bodyPr/>
          <a:lstStyle/>
          <a:p>
            <a:pPr marL="0" indent="0">
              <a:buNone/>
            </a:pPr>
            <a:r>
              <a:rPr lang="en-US" b="1" dirty="0"/>
              <a:t>Planned change</a:t>
            </a:r>
            <a:r>
              <a:rPr lang="en-US" dirty="0"/>
              <a:t> is the process of preparing the entire organization, or a significant part of it, for new goals or a new direction. </a:t>
            </a:r>
          </a:p>
          <a:p>
            <a:pPr>
              <a:buBlip>
                <a:blip r:embed="rId2"/>
              </a:buBlip>
            </a:pPr>
            <a:r>
              <a:rPr lang="en-US" dirty="0"/>
              <a:t>This direction can refer to culture, internal structures, processes, metrics and rewards, or any other related aspects.</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48" t="44885" r="15389"/>
          <a:stretch/>
        </p:blipFill>
        <p:spPr bwMode="auto">
          <a:xfrm>
            <a:off x="3048001" y="4336473"/>
            <a:ext cx="6096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29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7331250"/>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46021" y="346088"/>
            <a:ext cx="8706101" cy="707886"/>
          </a:xfrm>
          <a:prstGeom prst="rect">
            <a:avLst/>
          </a:prstGeom>
          <a:noFill/>
        </p:spPr>
        <p:txBody>
          <a:bodyPr wrap="none" lIns="91440" tIns="45720" rIns="91440" bIns="45720">
            <a:spAutoFit/>
          </a:bodyPr>
          <a:lstStyle/>
          <a:p>
            <a:pPr algn="ct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Reasons for Resistance to Change</a:t>
            </a:r>
          </a:p>
        </p:txBody>
      </p:sp>
    </p:spTree>
    <p:extLst>
      <p:ext uri="{BB962C8B-B14F-4D97-AF65-F5344CB8AC3E}">
        <p14:creationId xmlns:p14="http://schemas.microsoft.com/office/powerpoint/2010/main" val="166863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latin typeface="Baskerville Old Face" pitchFamily="18" charset="0"/>
              </a:rPr>
              <a:t>How to Overcome Resistance and Effectively Implement Change</a:t>
            </a:r>
            <a:endParaRPr lang="en-US" dirty="0">
              <a:solidFill>
                <a:srgbClr val="002060"/>
              </a:solidFill>
              <a:latin typeface="Baskerville Old Fac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52207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75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344" y="0"/>
            <a:ext cx="8229600" cy="1143000"/>
          </a:xfrm>
        </p:spPr>
        <p:txBody>
          <a:bodyPr/>
          <a:lstStyle/>
          <a:p>
            <a:r>
              <a:rPr lang="en-US" dirty="0">
                <a:solidFill>
                  <a:schemeClr val="tx2"/>
                </a:solidFill>
                <a:latin typeface="Arial Black" pitchFamily="34" charset="0"/>
              </a:rPr>
              <a:t>OD INTERVENTIONS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581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95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201"/>
            <a:ext cx="8991600" cy="3048000"/>
          </a:xfrm>
        </p:spPr>
        <p:txBody>
          <a:bodyPr/>
          <a:lstStyle/>
          <a:p>
            <a:pPr marL="0" indent="0" algn="ctr">
              <a:buNone/>
            </a:pPr>
            <a:r>
              <a:rPr lang="en-US" b="1" dirty="0">
                <a:solidFill>
                  <a:schemeClr val="tx2"/>
                </a:solidFill>
                <a:latin typeface="Arial Unicode MS" pitchFamily="34" charset="-128"/>
                <a:ea typeface="Arial Unicode MS" pitchFamily="34" charset="-128"/>
                <a:cs typeface="Arial Unicode MS" pitchFamily="34" charset="-128"/>
              </a:rPr>
              <a:t>Stress may be defined as "a state of psychological and / or physiological imbalance resulting from the disparity between situational demand and the individual's ability and / or motivation to meet those demands."</a:t>
            </a:r>
          </a:p>
        </p:txBody>
      </p:sp>
      <p:pic>
        <p:nvPicPr>
          <p:cNvPr id="7173" name="Picture 5" descr="Image result for What is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2389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2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Arial Black" pitchFamily="34" charset="0"/>
              </a:rPr>
              <a:t>LEVELS OF STRESS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88" t="14088" r="25929" b="11905"/>
          <a:stretch/>
        </p:blipFill>
        <p:spPr bwMode="auto">
          <a:xfrm>
            <a:off x="228600" y="1295400"/>
            <a:ext cx="8001000" cy="517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175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Bodoni MT Black" pitchFamily="18" charset="0"/>
              </a:rPr>
              <a:t>DISTRESS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98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latin typeface="Arial Black" pitchFamily="34" charset="0"/>
              </a:rPr>
              <a:t>ORGANIZATIONAL CHANGE</a:t>
            </a:r>
            <a:endParaRPr lang="en-US" dirty="0">
              <a:solidFill>
                <a:schemeClr val="accent1">
                  <a:lumMod val="75000"/>
                </a:schemeClr>
              </a:solidFill>
              <a:latin typeface="Arial Black" pitchFamily="34" charset="0"/>
            </a:endParaRPr>
          </a:p>
        </p:txBody>
      </p:sp>
      <p:sp>
        <p:nvSpPr>
          <p:cNvPr id="3" name="Content Placeholder 2"/>
          <p:cNvSpPr>
            <a:spLocks noGrp="1"/>
          </p:cNvSpPr>
          <p:nvPr>
            <p:ph idx="1"/>
          </p:nvPr>
        </p:nvSpPr>
        <p:spPr>
          <a:xfrm>
            <a:off x="457200" y="1295400"/>
            <a:ext cx="8229600" cy="4525963"/>
          </a:xfrm>
        </p:spPr>
        <p:txBody>
          <a:bodyPr/>
          <a:lstStyle/>
          <a:p>
            <a:pPr marL="0" indent="0" algn="ctr">
              <a:buNone/>
            </a:pPr>
            <a:r>
              <a:rPr lang="en-US" b="1" dirty="0">
                <a:solidFill>
                  <a:schemeClr val="accent3">
                    <a:lumMod val="50000"/>
                  </a:schemeClr>
                </a:solidFill>
                <a:latin typeface="Bahnschrift SemiBold" pitchFamily="34" charset="0"/>
              </a:rPr>
              <a:t>Organizational change is both the process in which an organization changes its structure, strategies, operational methods, technologies, or organizational culture to affect change within the organization and the effects of these changes on the organization.</a:t>
            </a:r>
          </a:p>
        </p:txBody>
      </p:sp>
    </p:spTree>
    <p:extLst>
      <p:ext uri="{BB962C8B-B14F-4D97-AF65-F5344CB8AC3E}">
        <p14:creationId xmlns:p14="http://schemas.microsoft.com/office/powerpoint/2010/main" val="428001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i="1" dirty="0">
                <a:solidFill>
                  <a:srgbClr val="CC0099"/>
                </a:solidFill>
                <a:latin typeface="Forte" pitchFamily="66" charset="0"/>
              </a:rPr>
              <a:t>WORK STRESS MODEL</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65" t="22817" r="26598" b="34326"/>
          <a:stretch/>
        </p:blipFill>
        <p:spPr bwMode="auto">
          <a:xfrm>
            <a:off x="609600" y="1371600"/>
            <a:ext cx="8077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14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lstStyle/>
          <a:p>
            <a:r>
              <a:rPr lang="en-US" b="1" i="1" dirty="0">
                <a:solidFill>
                  <a:schemeClr val="accent1"/>
                </a:solidFill>
                <a:latin typeface="Bahnschrift" pitchFamily="34" charset="0"/>
              </a:rPr>
              <a:t>Individual Level Stressors</a:t>
            </a:r>
            <a:endParaRPr lang="en-US" dirty="0">
              <a:solidFill>
                <a:schemeClr val="accent1"/>
              </a:solidFill>
              <a:latin typeface="Bahnschrift" pitchFamily="34" charset="0"/>
            </a:endParaRPr>
          </a:p>
        </p:txBody>
      </p:sp>
      <p:graphicFrame>
        <p:nvGraphicFramePr>
          <p:cNvPr id="5" name="Content Placeholder 4"/>
          <p:cNvGraphicFramePr>
            <a:graphicFrameLocks noGrp="1"/>
          </p:cNvGraphicFramePr>
          <p:nvPr>
            <p:ph idx="1"/>
          </p:nvPr>
        </p:nvGraphicFramePr>
        <p:xfrm>
          <a:off x="457200" y="10668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15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b="1" i="1" dirty="0">
                <a:solidFill>
                  <a:schemeClr val="accent1"/>
                </a:solidFill>
                <a:latin typeface="Britannic Bold" pitchFamily="34" charset="0"/>
              </a:rPr>
              <a:t>Group Level Stressors</a:t>
            </a:r>
            <a:endParaRPr lang="en-US" dirty="0">
              <a:solidFill>
                <a:schemeClr val="accent1"/>
              </a:solidFill>
              <a:latin typeface="Britannic Bold" pitchFamily="34" charset="0"/>
            </a:endParaRPr>
          </a:p>
        </p:txBody>
      </p:sp>
      <p:graphicFrame>
        <p:nvGraphicFramePr>
          <p:cNvPr id="4" name="Content Placeholder 3"/>
          <p:cNvGraphicFramePr>
            <a:graphicFrameLocks noGrp="1"/>
          </p:cNvGraphicFramePr>
          <p:nvPr>
            <p:ph idx="1"/>
          </p:nvPr>
        </p:nvGraphicFramePr>
        <p:xfrm>
          <a:off x="457200" y="10668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43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solidFill>
                  <a:schemeClr val="accent1"/>
                </a:solidFill>
              </a:rPr>
              <a:t>Organisational</a:t>
            </a:r>
            <a:r>
              <a:rPr lang="en-US" b="1" i="1" dirty="0">
                <a:solidFill>
                  <a:schemeClr val="accent1"/>
                </a:solidFill>
              </a:rPr>
              <a:t> Level Stressors</a:t>
            </a:r>
            <a:endParaRPr lang="en-US" dirty="0">
              <a:solidFill>
                <a:schemeClr val="accent1"/>
              </a:solidFill>
            </a:endParaRPr>
          </a:p>
        </p:txBody>
      </p:sp>
      <p:graphicFrame>
        <p:nvGraphicFramePr>
          <p:cNvPr id="4" name="Content Placeholder 3"/>
          <p:cNvGraphicFramePr>
            <a:graphicFrameLocks noGrp="1"/>
          </p:cNvGraphicFramePr>
          <p:nvPr>
            <p:ph idx="1"/>
          </p:nvPr>
        </p:nvGraphicFramePr>
        <p:xfrm>
          <a:off x="457200" y="16002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25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Causes of Change in an Organization?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02455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08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886"/>
            <a:ext cx="8229600" cy="1143000"/>
          </a:xfrm>
        </p:spPr>
        <p:txBody>
          <a:bodyPr>
            <a:normAutofit fontScale="90000"/>
          </a:bodyPr>
          <a:lstStyle/>
          <a:p>
            <a:r>
              <a:rPr lang="en-US" b="1" dirty="0">
                <a:solidFill>
                  <a:srgbClr val="CC00FF"/>
                </a:solidFill>
                <a:latin typeface="Arial Black" pitchFamily="34" charset="0"/>
              </a:rPr>
              <a:t>Organizational Culture &amp; Change - Process</a:t>
            </a:r>
            <a:endParaRPr lang="en-US" dirty="0">
              <a:solidFill>
                <a:srgbClr val="CC00FF"/>
              </a:solidFill>
              <a:latin typeface="Arial Black" pitchFamily="34" charset="0"/>
            </a:endParaRPr>
          </a:p>
        </p:txBody>
      </p:sp>
      <p:pic>
        <p:nvPicPr>
          <p:cNvPr id="4098" name="Picture 2" descr="The 9 Clear Steps to Organizational Culture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477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1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031954"/>
              </p:ext>
            </p:extLst>
          </p:nvPr>
        </p:nvGraphicFramePr>
        <p:xfrm>
          <a:off x="457200" y="6096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04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17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3390857"/>
              </p:ext>
            </p:extLst>
          </p:nvPr>
        </p:nvGraphicFramePr>
        <p:xfrm>
          <a:off x="457200" y="4572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04800"/>
            <a:ext cx="3124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67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5323345"/>
              </p:ext>
            </p:extLst>
          </p:nvPr>
        </p:nvGraphicFramePr>
        <p:xfrm>
          <a:off x="457200" y="3810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Image result for Manage&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7629"/>
            <a:ext cx="3927276" cy="289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0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03"/>
          <a:stretch/>
        </p:blipFill>
        <p:spPr bwMode="auto">
          <a:xfrm>
            <a:off x="1295400" y="443344"/>
            <a:ext cx="6324600" cy="641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13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rganizational Culture &amp; Change -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3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327</Words>
  <Application>Microsoft Office PowerPoint</Application>
  <PresentationFormat>On-screen Show (4:3)</PresentationFormat>
  <Paragraphs>68</Paragraphs>
  <Slides>23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Algerian</vt:lpstr>
      <vt:lpstr>Arial</vt:lpstr>
      <vt:lpstr>Arial Black</vt:lpstr>
      <vt:lpstr>Arial Rounded MT Bold</vt:lpstr>
      <vt:lpstr>Arial Unicode MS</vt:lpstr>
      <vt:lpstr>Bahnschrift</vt:lpstr>
      <vt:lpstr>Bahnschrift SemiBold</vt:lpstr>
      <vt:lpstr>Baskerville Old Face</vt:lpstr>
      <vt:lpstr>Bodoni MT Black</vt:lpstr>
      <vt:lpstr>Britannic Bold</vt:lpstr>
      <vt:lpstr>Calibri</vt:lpstr>
      <vt:lpstr>Forte</vt:lpstr>
      <vt:lpstr>Office Theme</vt:lpstr>
      <vt:lpstr>UNIT 5</vt:lpstr>
      <vt:lpstr>ORGANIZATIONAL CHANGE</vt:lpstr>
      <vt:lpstr>What Are the Causes of Change in an Organization?</vt:lpstr>
      <vt:lpstr>Organizational Culture &amp; Change -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Planned change</vt:lpstr>
      <vt:lpstr>PowerPoint Presentation</vt:lpstr>
      <vt:lpstr>How to Overcome Resistance and Effectively Implement Change</vt:lpstr>
      <vt:lpstr>OD INTERVENTIONS</vt:lpstr>
      <vt:lpstr>PowerPoint Presentation</vt:lpstr>
      <vt:lpstr>LEVELS OF STRESS</vt:lpstr>
      <vt:lpstr>DISTRESS</vt:lpstr>
      <vt:lpstr>WORK STRESS MODEL</vt:lpstr>
      <vt:lpstr>Individual Level Stressors</vt:lpstr>
      <vt:lpstr>Group Level Stressors</vt:lpstr>
      <vt:lpstr>Organisational Level Stressors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Culture</dc:title>
  <dc:creator>Sreeja</dc:creator>
  <cp:lastModifiedBy>sreejaks.hvbs@gmail.com</cp:lastModifiedBy>
  <cp:revision>47</cp:revision>
  <dcterms:created xsi:type="dcterms:W3CDTF">2006-08-16T00:00:00Z</dcterms:created>
  <dcterms:modified xsi:type="dcterms:W3CDTF">2023-01-10T04:19:30Z</dcterms:modified>
</cp:coreProperties>
</file>